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58" r:id="rId4"/>
    <p:sldId id="289" r:id="rId5"/>
    <p:sldId id="288" r:id="rId6"/>
    <p:sldId id="307" r:id="rId7"/>
    <p:sldId id="308" r:id="rId8"/>
    <p:sldId id="309" r:id="rId9"/>
    <p:sldId id="311" r:id="rId10"/>
    <p:sldId id="312" r:id="rId11"/>
    <p:sldId id="313" r:id="rId12"/>
    <p:sldId id="314" r:id="rId13"/>
    <p:sldId id="315" r:id="rId14"/>
    <p:sldId id="317" r:id="rId15"/>
    <p:sldId id="318" r:id="rId16"/>
    <p:sldId id="316" r:id="rId17"/>
    <p:sldId id="300" r:id="rId18"/>
    <p:sldId id="319" r:id="rId19"/>
    <p:sldId id="301" r:id="rId20"/>
    <p:sldId id="303" r:id="rId21"/>
    <p:sldId id="304" r:id="rId22"/>
    <p:sldId id="305" r:id="rId23"/>
    <p:sldId id="306" r:id="rId24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Eurostile" panose="020B0604020202020204" charset="0"/>
      <p:regular r:id="rId34"/>
      <p:bold r:id="rId35"/>
    </p:embeddedFont>
  </p:embeddedFontLst>
  <p:custDataLst>
    <p:tags r:id="rId36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6E1A50-931E-4E8D-94C4-96EDA2D98EDB}" v="34" dt="2018-12-03T22:11:03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ANTONIO REMON RODRIGUEZ" userId="fbd3c477-9310-4550-a35c-68afcd3610f6" providerId="ADAL" clId="{D46E1A50-931E-4E8D-94C4-96EDA2D98EDB}"/>
    <pc:docChg chg="undo custSel addSld delSld modSld">
      <pc:chgData name="MARCO ANTONIO REMON RODRIGUEZ" userId="fbd3c477-9310-4550-a35c-68afcd3610f6" providerId="ADAL" clId="{D46E1A50-931E-4E8D-94C4-96EDA2D98EDB}" dt="2018-12-03T22:17:15.543" v="1876" actId="2696"/>
      <pc:docMkLst>
        <pc:docMk/>
      </pc:docMkLst>
      <pc:sldChg chg="delSp del">
        <pc:chgData name="MARCO ANTONIO REMON RODRIGUEZ" userId="fbd3c477-9310-4550-a35c-68afcd3610f6" providerId="ADAL" clId="{D46E1A50-931E-4E8D-94C4-96EDA2D98EDB}" dt="2018-12-03T15:33:37.821" v="376" actId="2696"/>
        <pc:sldMkLst>
          <pc:docMk/>
          <pc:sldMk cId="883599703" sldId="273"/>
        </pc:sldMkLst>
        <pc:spChg chg="del">
          <ac:chgData name="MARCO ANTONIO REMON RODRIGUEZ" userId="fbd3c477-9310-4550-a35c-68afcd3610f6" providerId="ADAL" clId="{D46E1A50-931E-4E8D-94C4-96EDA2D98EDB}" dt="2018-12-03T15:28:25.598" v="370"/>
          <ac:spMkLst>
            <pc:docMk/>
            <pc:sldMk cId="883599703" sldId="273"/>
            <ac:spMk id="22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15:28:25.598" v="370"/>
          <ac:spMkLst>
            <pc:docMk/>
            <pc:sldMk cId="883599703" sldId="273"/>
            <ac:spMk id="25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15:33:29.198" v="375" actId="478"/>
          <ac:spMkLst>
            <pc:docMk/>
            <pc:sldMk cId="883599703" sldId="273"/>
            <ac:spMk id="29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15:28:25.598" v="370"/>
          <ac:spMkLst>
            <pc:docMk/>
            <pc:sldMk cId="883599703" sldId="273"/>
            <ac:spMk id="30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15:28:25.598" v="370"/>
          <ac:spMkLst>
            <pc:docMk/>
            <pc:sldMk cId="883599703" sldId="273"/>
            <ac:spMk id="31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15:33:29.198" v="375" actId="478"/>
          <ac:spMkLst>
            <pc:docMk/>
            <pc:sldMk cId="883599703" sldId="273"/>
            <ac:spMk id="36" creationId="{00000000-0000-0000-0000-000000000000}"/>
          </ac:spMkLst>
        </pc:spChg>
      </pc:sldChg>
      <pc:sldChg chg="addSp delSp modSp">
        <pc:chgData name="MARCO ANTONIO REMON RODRIGUEZ" userId="fbd3c477-9310-4550-a35c-68afcd3610f6" providerId="ADAL" clId="{D46E1A50-931E-4E8D-94C4-96EDA2D98EDB}" dt="2018-12-03T21:16:31.236" v="938" actId="20577"/>
        <pc:sldMkLst>
          <pc:docMk/>
          <pc:sldMk cId="1803825653" sldId="275"/>
        </pc:sldMkLst>
        <pc:spChg chg="del mod">
          <ac:chgData name="MARCO ANTONIO REMON RODRIGUEZ" userId="fbd3c477-9310-4550-a35c-68afcd3610f6" providerId="ADAL" clId="{D46E1A50-931E-4E8D-94C4-96EDA2D98EDB}" dt="2018-12-03T15:28:19.785" v="369" actId="478"/>
          <ac:spMkLst>
            <pc:docMk/>
            <pc:sldMk cId="1803825653" sldId="275"/>
            <ac:spMk id="3" creationId="{00000000-0000-0000-0000-000000000000}"/>
          </ac:spMkLst>
        </pc:spChg>
        <pc:spChg chg="del mod">
          <ac:chgData name="MARCO ANTONIO REMON RODRIGUEZ" userId="fbd3c477-9310-4550-a35c-68afcd3610f6" providerId="ADAL" clId="{D46E1A50-931E-4E8D-94C4-96EDA2D98EDB}" dt="2018-12-03T15:28:14.017" v="367" actId="478"/>
          <ac:spMkLst>
            <pc:docMk/>
            <pc:sldMk cId="1803825653" sldId="275"/>
            <ac:spMk id="4" creationId="{00000000-0000-0000-0000-000000000000}"/>
          </ac:spMkLst>
        </pc:spChg>
        <pc:spChg chg="mod">
          <ac:chgData name="MARCO ANTONIO REMON RODRIGUEZ" userId="fbd3c477-9310-4550-a35c-68afcd3610f6" providerId="ADAL" clId="{D46E1A50-931E-4E8D-94C4-96EDA2D98EDB}" dt="2018-12-03T15:25:38.877" v="361" actId="20577"/>
          <ac:spMkLst>
            <pc:docMk/>
            <pc:sldMk cId="1803825653" sldId="275"/>
            <ac:spMk id="6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15:25:58.595" v="364" actId="478"/>
          <ac:spMkLst>
            <pc:docMk/>
            <pc:sldMk cId="1803825653" sldId="275"/>
            <ac:spMk id="7" creationId="{00000000-0000-0000-0000-000000000000}"/>
          </ac:spMkLst>
        </pc:spChg>
        <pc:spChg chg="del mod">
          <ac:chgData name="MARCO ANTONIO REMON RODRIGUEZ" userId="fbd3c477-9310-4550-a35c-68afcd3610f6" providerId="ADAL" clId="{D46E1A50-931E-4E8D-94C4-96EDA2D98EDB}" dt="2018-12-03T15:25:55.451" v="363" actId="478"/>
          <ac:spMkLst>
            <pc:docMk/>
            <pc:sldMk cId="1803825653" sldId="275"/>
            <ac:spMk id="18" creationId="{00000000-0000-0000-0000-000000000000}"/>
          </ac:spMkLst>
        </pc:spChg>
        <pc:spChg chg="add del mod">
          <ac:chgData name="MARCO ANTONIO REMON RODRIGUEZ" userId="fbd3c477-9310-4550-a35c-68afcd3610f6" providerId="ADAL" clId="{D46E1A50-931E-4E8D-94C4-96EDA2D98EDB}" dt="2018-12-03T15:33:15.510" v="373" actId="478"/>
          <ac:spMkLst>
            <pc:docMk/>
            <pc:sldMk cId="1803825653" sldId="275"/>
            <ac:spMk id="22" creationId="{A36115E1-C690-468A-86AF-443087CA5D87}"/>
          </ac:spMkLst>
        </pc:spChg>
        <pc:spChg chg="mod">
          <ac:chgData name="MARCO ANTONIO REMON RODRIGUEZ" userId="fbd3c477-9310-4550-a35c-68afcd3610f6" providerId="ADAL" clId="{D46E1A50-931E-4E8D-94C4-96EDA2D98EDB}" dt="2018-12-03T15:25:33.860" v="359" actId="20577"/>
          <ac:spMkLst>
            <pc:docMk/>
            <pc:sldMk cId="1803825653" sldId="275"/>
            <ac:spMk id="24" creationId="{00000000-0000-0000-0000-000000000000}"/>
          </ac:spMkLst>
        </pc:spChg>
        <pc:spChg chg="add del mod">
          <ac:chgData name="MARCO ANTONIO REMON RODRIGUEZ" userId="fbd3c477-9310-4550-a35c-68afcd3610f6" providerId="ADAL" clId="{D46E1A50-931E-4E8D-94C4-96EDA2D98EDB}" dt="2018-12-03T15:33:15.510" v="373" actId="478"/>
          <ac:spMkLst>
            <pc:docMk/>
            <pc:sldMk cId="1803825653" sldId="275"/>
            <ac:spMk id="28" creationId="{9B711273-8D48-4A64-B98B-3A398067EE2A}"/>
          </ac:spMkLst>
        </pc:spChg>
        <pc:spChg chg="add del mod">
          <ac:chgData name="MARCO ANTONIO REMON RODRIGUEZ" userId="fbd3c477-9310-4550-a35c-68afcd3610f6" providerId="ADAL" clId="{D46E1A50-931E-4E8D-94C4-96EDA2D98EDB}" dt="2018-12-03T15:33:18.606" v="374" actId="478"/>
          <ac:spMkLst>
            <pc:docMk/>
            <pc:sldMk cId="1803825653" sldId="275"/>
            <ac:spMk id="29" creationId="{FB3B9AE3-6F40-439C-99BA-31EB9019B6D6}"/>
          </ac:spMkLst>
        </pc:spChg>
        <pc:spChg chg="add del mod">
          <ac:chgData name="MARCO ANTONIO REMON RODRIGUEZ" userId="fbd3c477-9310-4550-a35c-68afcd3610f6" providerId="ADAL" clId="{D46E1A50-931E-4E8D-94C4-96EDA2D98EDB}" dt="2018-12-03T15:33:18.606" v="374" actId="478"/>
          <ac:spMkLst>
            <pc:docMk/>
            <pc:sldMk cId="1803825653" sldId="275"/>
            <ac:spMk id="30" creationId="{7E4F3ED1-8875-43B3-B0D0-2AFB8A51C575}"/>
          </ac:spMkLst>
        </pc:spChg>
        <pc:spChg chg="add mod">
          <ac:chgData name="MARCO ANTONIO REMON RODRIGUEZ" userId="fbd3c477-9310-4550-a35c-68afcd3610f6" providerId="ADAL" clId="{D46E1A50-931E-4E8D-94C4-96EDA2D98EDB}" dt="2018-12-03T15:51:11.023" v="385" actId="20577"/>
          <ac:spMkLst>
            <pc:docMk/>
            <pc:sldMk cId="1803825653" sldId="275"/>
            <ac:spMk id="31" creationId="{FF56A8BA-39CE-4EF1-89C8-166D85D2DE3F}"/>
          </ac:spMkLst>
        </pc:spChg>
        <pc:spChg chg="add mod">
          <ac:chgData name="MARCO ANTONIO REMON RODRIGUEZ" userId="fbd3c477-9310-4550-a35c-68afcd3610f6" providerId="ADAL" clId="{D46E1A50-931E-4E8D-94C4-96EDA2D98EDB}" dt="2018-12-03T21:16:31.236" v="938" actId="20577"/>
          <ac:spMkLst>
            <pc:docMk/>
            <pc:sldMk cId="1803825653" sldId="275"/>
            <ac:spMk id="32" creationId="{207764EF-0B9E-4047-B549-E24EB6AA1ADD}"/>
          </ac:spMkLst>
        </pc:spChg>
      </pc:sldChg>
      <pc:sldChg chg="addSp delSp modSp">
        <pc:chgData name="MARCO ANTONIO REMON RODRIGUEZ" userId="fbd3c477-9310-4550-a35c-68afcd3610f6" providerId="ADAL" clId="{D46E1A50-931E-4E8D-94C4-96EDA2D98EDB}" dt="2018-12-03T15:23:21.750" v="263" actId="478"/>
        <pc:sldMkLst>
          <pc:docMk/>
          <pc:sldMk cId="1369564557" sldId="276"/>
        </pc:sldMkLst>
        <pc:spChg chg="mod">
          <ac:chgData name="MARCO ANTONIO REMON RODRIGUEZ" userId="fbd3c477-9310-4550-a35c-68afcd3610f6" providerId="ADAL" clId="{D46E1A50-931E-4E8D-94C4-96EDA2D98EDB}" dt="2018-12-03T15:19:41.759" v="221" actId="20577"/>
          <ac:spMkLst>
            <pc:docMk/>
            <pc:sldMk cId="1369564557" sldId="276"/>
            <ac:spMk id="5" creationId="{00000000-0000-0000-0000-000000000000}"/>
          </ac:spMkLst>
        </pc:spChg>
        <pc:spChg chg="del mod">
          <ac:chgData name="MARCO ANTONIO REMON RODRIGUEZ" userId="fbd3c477-9310-4550-a35c-68afcd3610f6" providerId="ADAL" clId="{D46E1A50-931E-4E8D-94C4-96EDA2D98EDB}" dt="2018-12-03T15:23:21.750" v="263" actId="478"/>
          <ac:spMkLst>
            <pc:docMk/>
            <pc:sldMk cId="1369564557" sldId="276"/>
            <ac:spMk id="14" creationId="{00000000-0000-0000-0000-000000000000}"/>
          </ac:spMkLst>
        </pc:spChg>
        <pc:spChg chg="mod">
          <ac:chgData name="MARCO ANTONIO REMON RODRIGUEZ" userId="fbd3c477-9310-4550-a35c-68afcd3610f6" providerId="ADAL" clId="{D46E1A50-931E-4E8D-94C4-96EDA2D98EDB}" dt="2018-12-03T15:19:44.652" v="222" actId="20577"/>
          <ac:spMkLst>
            <pc:docMk/>
            <pc:sldMk cId="1369564557" sldId="276"/>
            <ac:spMk id="15" creationId="{00000000-0000-0000-0000-000000000000}"/>
          </ac:spMkLst>
        </pc:spChg>
        <pc:spChg chg="add mod">
          <ac:chgData name="MARCO ANTONIO REMON RODRIGUEZ" userId="fbd3c477-9310-4550-a35c-68afcd3610f6" providerId="ADAL" clId="{D46E1A50-931E-4E8D-94C4-96EDA2D98EDB}" dt="2018-12-03T15:19:29.448" v="217" actId="20577"/>
          <ac:spMkLst>
            <pc:docMk/>
            <pc:sldMk cId="1369564557" sldId="276"/>
            <ac:spMk id="22" creationId="{9336BB13-3484-420E-A538-D8E0C6FB45BD}"/>
          </ac:spMkLst>
        </pc:spChg>
      </pc:sldChg>
      <pc:sldChg chg="delSp del">
        <pc:chgData name="MARCO ANTONIO REMON RODRIGUEZ" userId="fbd3c477-9310-4550-a35c-68afcd3610f6" providerId="ADAL" clId="{D46E1A50-931E-4E8D-94C4-96EDA2D98EDB}" dt="2018-12-03T21:16:51.927" v="939" actId="2696"/>
        <pc:sldMkLst>
          <pc:docMk/>
          <pc:sldMk cId="3971170717" sldId="277"/>
        </pc:sldMkLst>
        <pc:spChg chg="del">
          <ac:chgData name="MARCO ANTONIO REMON RODRIGUEZ" userId="fbd3c477-9310-4550-a35c-68afcd3610f6" providerId="ADAL" clId="{D46E1A50-931E-4E8D-94C4-96EDA2D98EDB}" dt="2018-12-03T15:33:48.924" v="377"/>
          <ac:spMkLst>
            <pc:docMk/>
            <pc:sldMk cId="3971170717" sldId="277"/>
            <ac:spMk id="22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15:33:48.924" v="377"/>
          <ac:spMkLst>
            <pc:docMk/>
            <pc:sldMk cId="3971170717" sldId="277"/>
            <ac:spMk id="25" creationId="{00000000-0000-0000-0000-000000000000}"/>
          </ac:spMkLst>
        </pc:spChg>
      </pc:sldChg>
      <pc:sldChg chg="delSp modSp">
        <pc:chgData name="MARCO ANTONIO REMON RODRIGUEZ" userId="fbd3c477-9310-4550-a35c-68afcd3610f6" providerId="ADAL" clId="{D46E1A50-931E-4E8D-94C4-96EDA2D98EDB}" dt="2018-12-03T21:22:50.112" v="941" actId="1076"/>
        <pc:sldMkLst>
          <pc:docMk/>
          <pc:sldMk cId="276151914" sldId="278"/>
        </pc:sldMkLst>
        <pc:spChg chg="mod">
          <ac:chgData name="MARCO ANTONIO REMON RODRIGUEZ" userId="fbd3c477-9310-4550-a35c-68afcd3610f6" providerId="ADAL" clId="{D46E1A50-931E-4E8D-94C4-96EDA2D98EDB}" dt="2018-12-03T21:22:50.112" v="941" actId="1076"/>
          <ac:spMkLst>
            <pc:docMk/>
            <pc:sldMk cId="276151914" sldId="278"/>
            <ac:spMk id="16" creationId="{00000000-0000-0000-0000-000000000000}"/>
          </ac:spMkLst>
        </pc:spChg>
        <pc:spChg chg="mod">
          <ac:chgData name="MARCO ANTONIO REMON RODRIGUEZ" userId="fbd3c477-9310-4550-a35c-68afcd3610f6" providerId="ADAL" clId="{D46E1A50-931E-4E8D-94C4-96EDA2D98EDB}" dt="2018-12-03T21:22:50.112" v="941" actId="1076"/>
          <ac:spMkLst>
            <pc:docMk/>
            <pc:sldMk cId="276151914" sldId="278"/>
            <ac:spMk id="17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21:22:44.498" v="940" actId="478"/>
          <ac:spMkLst>
            <pc:docMk/>
            <pc:sldMk cId="276151914" sldId="278"/>
            <ac:spMk id="22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21:22:44.498" v="940" actId="478"/>
          <ac:spMkLst>
            <pc:docMk/>
            <pc:sldMk cId="276151914" sldId="278"/>
            <ac:spMk id="25" creationId="{00000000-0000-0000-0000-000000000000}"/>
          </ac:spMkLst>
        </pc:spChg>
      </pc:sldChg>
      <pc:sldChg chg="addSp delSp modSp">
        <pc:chgData name="MARCO ANTONIO REMON RODRIGUEZ" userId="fbd3c477-9310-4550-a35c-68afcd3610f6" providerId="ADAL" clId="{D46E1A50-931E-4E8D-94C4-96EDA2D98EDB}" dt="2018-12-03T22:11:41.275" v="1755" actId="20577"/>
        <pc:sldMkLst>
          <pc:docMk/>
          <pc:sldMk cId="837117562" sldId="279"/>
        </pc:sldMkLst>
        <pc:spChg chg="del mod">
          <ac:chgData name="MARCO ANTONIO REMON RODRIGUEZ" userId="fbd3c477-9310-4550-a35c-68afcd3610f6" providerId="ADAL" clId="{D46E1A50-931E-4E8D-94C4-96EDA2D98EDB}" dt="2018-12-03T21:36:34.322" v="1000" actId="478"/>
          <ac:spMkLst>
            <pc:docMk/>
            <pc:sldMk cId="837117562" sldId="279"/>
            <ac:spMk id="3" creationId="{00000000-0000-0000-0000-000000000000}"/>
          </ac:spMkLst>
        </pc:spChg>
        <pc:spChg chg="add mod">
          <ac:chgData name="MARCO ANTONIO REMON RODRIGUEZ" userId="fbd3c477-9310-4550-a35c-68afcd3610f6" providerId="ADAL" clId="{D46E1A50-931E-4E8D-94C4-96EDA2D98EDB}" dt="2018-12-03T21:51:25.831" v="1017" actId="1076"/>
          <ac:spMkLst>
            <pc:docMk/>
            <pc:sldMk cId="837117562" sldId="279"/>
            <ac:spMk id="17" creationId="{2B8EE263-2A47-4B8C-B3D1-D0420D334FF1}"/>
          </ac:spMkLst>
        </pc:spChg>
        <pc:spChg chg="add mod">
          <ac:chgData name="MARCO ANTONIO REMON RODRIGUEZ" userId="fbd3c477-9310-4550-a35c-68afcd3610f6" providerId="ADAL" clId="{D46E1A50-931E-4E8D-94C4-96EDA2D98EDB}" dt="2018-12-03T22:07:14.621" v="1592" actId="20577"/>
          <ac:spMkLst>
            <pc:docMk/>
            <pc:sldMk cId="837117562" sldId="279"/>
            <ac:spMk id="18" creationId="{C3D041CC-D2A2-4E69-8102-D95A6282AD3D}"/>
          </ac:spMkLst>
        </pc:spChg>
        <pc:spChg chg="del">
          <ac:chgData name="MARCO ANTONIO REMON RODRIGUEZ" userId="fbd3c477-9310-4550-a35c-68afcd3610f6" providerId="ADAL" clId="{D46E1A50-931E-4E8D-94C4-96EDA2D98EDB}" dt="2018-12-03T21:51:18.959" v="1016" actId="478"/>
          <ac:spMkLst>
            <pc:docMk/>
            <pc:sldMk cId="837117562" sldId="279"/>
            <ac:spMk id="22" creationId="{00000000-0000-0000-0000-000000000000}"/>
          </ac:spMkLst>
        </pc:spChg>
        <pc:spChg chg="del mod">
          <ac:chgData name="MARCO ANTONIO REMON RODRIGUEZ" userId="fbd3c477-9310-4550-a35c-68afcd3610f6" providerId="ADAL" clId="{D46E1A50-931E-4E8D-94C4-96EDA2D98EDB}" dt="2018-12-03T21:51:18.959" v="1016" actId="478"/>
          <ac:spMkLst>
            <pc:docMk/>
            <pc:sldMk cId="837117562" sldId="279"/>
            <ac:spMk id="25" creationId="{00000000-0000-0000-0000-000000000000}"/>
          </ac:spMkLst>
        </pc:spChg>
        <pc:spChg chg="add del mod">
          <ac:chgData name="MARCO ANTONIO REMON RODRIGUEZ" userId="fbd3c477-9310-4550-a35c-68afcd3610f6" providerId="ADAL" clId="{D46E1A50-931E-4E8D-94C4-96EDA2D98EDB}" dt="2018-12-03T22:10:48.706" v="1682"/>
          <ac:spMkLst>
            <pc:docMk/>
            <pc:sldMk cId="837117562" sldId="279"/>
            <ac:spMk id="28" creationId="{1EAF355F-0D43-4831-BBD4-E2B10FE9D996}"/>
          </ac:spMkLst>
        </pc:spChg>
        <pc:spChg chg="add mod">
          <ac:chgData name="MARCO ANTONIO REMON RODRIGUEZ" userId="fbd3c477-9310-4550-a35c-68afcd3610f6" providerId="ADAL" clId="{D46E1A50-931E-4E8D-94C4-96EDA2D98EDB}" dt="2018-12-03T22:10:42.283" v="1681" actId="1076"/>
          <ac:spMkLst>
            <pc:docMk/>
            <pc:sldMk cId="837117562" sldId="279"/>
            <ac:spMk id="29" creationId="{56FACF95-2139-49C6-8E51-1578ADEF7283}"/>
          </ac:spMkLst>
        </pc:spChg>
        <pc:spChg chg="add mod">
          <ac:chgData name="MARCO ANTONIO REMON RODRIGUEZ" userId="fbd3c477-9310-4550-a35c-68afcd3610f6" providerId="ADAL" clId="{D46E1A50-931E-4E8D-94C4-96EDA2D98EDB}" dt="2018-12-03T22:11:41.275" v="1755" actId="20577"/>
          <ac:spMkLst>
            <pc:docMk/>
            <pc:sldMk cId="837117562" sldId="279"/>
            <ac:spMk id="30" creationId="{DE3A0453-8F39-4E8D-86BA-F5102B2AB0FB}"/>
          </ac:spMkLst>
        </pc:spChg>
      </pc:sldChg>
      <pc:sldChg chg="delSp add del">
        <pc:chgData name="MARCO ANTONIO REMON RODRIGUEZ" userId="fbd3c477-9310-4550-a35c-68afcd3610f6" providerId="ADAL" clId="{D46E1A50-931E-4E8D-94C4-96EDA2D98EDB}" dt="2018-12-03T21:49:05.634" v="1006" actId="2696"/>
        <pc:sldMkLst>
          <pc:docMk/>
          <pc:sldMk cId="3081967902" sldId="281"/>
        </pc:sldMkLst>
        <pc:spChg chg="del">
          <ac:chgData name="MARCO ANTONIO REMON RODRIGUEZ" userId="fbd3c477-9310-4550-a35c-68afcd3610f6" providerId="ADAL" clId="{D46E1A50-931E-4E8D-94C4-96EDA2D98EDB}" dt="2018-12-03T21:40:36.655" v="1001" actId="478"/>
          <ac:spMkLst>
            <pc:docMk/>
            <pc:sldMk cId="3081967902" sldId="281"/>
            <ac:spMk id="22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21:40:36.655" v="1001" actId="478"/>
          <ac:spMkLst>
            <pc:docMk/>
            <pc:sldMk cId="3081967902" sldId="281"/>
            <ac:spMk id="25" creationId="{00000000-0000-0000-0000-000000000000}"/>
          </ac:spMkLst>
        </pc:spChg>
      </pc:sldChg>
      <pc:sldChg chg="add del">
        <pc:chgData name="MARCO ANTONIO REMON RODRIGUEZ" userId="fbd3c477-9310-4550-a35c-68afcd3610f6" providerId="ADAL" clId="{D46E1A50-931E-4E8D-94C4-96EDA2D98EDB}" dt="2018-12-03T21:49:12.444" v="1007" actId="2696"/>
        <pc:sldMkLst>
          <pc:docMk/>
          <pc:sldMk cId="2616934588" sldId="282"/>
        </pc:sldMkLst>
      </pc:sldChg>
      <pc:sldChg chg="addSp delSp modSp">
        <pc:chgData name="MARCO ANTONIO REMON RODRIGUEZ" userId="fbd3c477-9310-4550-a35c-68afcd3610f6" providerId="ADAL" clId="{D46E1A50-931E-4E8D-94C4-96EDA2D98EDB}" dt="2018-12-03T22:13:12.408" v="1875" actId="20577"/>
        <pc:sldMkLst>
          <pc:docMk/>
          <pc:sldMk cId="1775022998" sldId="283"/>
        </pc:sldMkLst>
        <pc:spChg chg="del mod">
          <ac:chgData name="MARCO ANTONIO REMON RODRIGUEZ" userId="fbd3c477-9310-4550-a35c-68afcd3610f6" providerId="ADAL" clId="{D46E1A50-931E-4E8D-94C4-96EDA2D98EDB}" dt="2018-12-03T21:49:48.801" v="1013"/>
          <ac:spMkLst>
            <pc:docMk/>
            <pc:sldMk cId="1775022998" sldId="283"/>
            <ac:spMk id="18" creationId="{00000000-0000-0000-0000-000000000000}"/>
          </ac:spMkLst>
        </pc:spChg>
        <pc:spChg chg="del mod">
          <ac:chgData name="MARCO ANTONIO REMON RODRIGUEZ" userId="fbd3c477-9310-4550-a35c-68afcd3610f6" providerId="ADAL" clId="{D46E1A50-931E-4E8D-94C4-96EDA2D98EDB}" dt="2018-12-03T21:49:21.201" v="1009" actId="478"/>
          <ac:spMkLst>
            <pc:docMk/>
            <pc:sldMk cId="1775022998" sldId="283"/>
            <ac:spMk id="22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21:49:23.177" v="1010" actId="478"/>
          <ac:spMkLst>
            <pc:docMk/>
            <pc:sldMk cId="1775022998" sldId="283"/>
            <ac:spMk id="25" creationId="{00000000-0000-0000-0000-000000000000}"/>
          </ac:spMkLst>
        </pc:spChg>
        <pc:spChg chg="del mod">
          <ac:chgData name="MARCO ANTONIO REMON RODRIGUEZ" userId="fbd3c477-9310-4550-a35c-68afcd3610f6" providerId="ADAL" clId="{D46E1A50-931E-4E8D-94C4-96EDA2D98EDB}" dt="2018-12-03T21:49:48.801" v="1013"/>
          <ac:spMkLst>
            <pc:docMk/>
            <pc:sldMk cId="1775022998" sldId="283"/>
            <ac:spMk id="28" creationId="{00000000-0000-0000-0000-000000000000}"/>
          </ac:spMkLst>
        </pc:spChg>
        <pc:spChg chg="add mod">
          <ac:chgData name="MARCO ANTONIO REMON RODRIGUEZ" userId="fbd3c477-9310-4550-a35c-68afcd3610f6" providerId="ADAL" clId="{D46E1A50-931E-4E8D-94C4-96EDA2D98EDB}" dt="2018-12-03T22:13:12.408" v="1875" actId="20577"/>
          <ac:spMkLst>
            <pc:docMk/>
            <pc:sldMk cId="1775022998" sldId="283"/>
            <ac:spMk id="31" creationId="{27D06B7E-0F0C-414F-BE91-46DCFA2DFFDC}"/>
          </ac:spMkLst>
        </pc:spChg>
      </pc:sldChg>
      <pc:sldChg chg="del">
        <pc:chgData name="MARCO ANTONIO REMON RODRIGUEZ" userId="fbd3c477-9310-4550-a35c-68afcd3610f6" providerId="ADAL" clId="{D46E1A50-931E-4E8D-94C4-96EDA2D98EDB}" dt="2018-12-03T22:17:15.543" v="1876" actId="2696"/>
        <pc:sldMkLst>
          <pc:docMk/>
          <pc:sldMk cId="2246234402" sldId="284"/>
        </pc:sldMkLst>
      </pc:sldChg>
    </pc:docChg>
  </pc:docChgLst>
  <pc:docChgLst>
    <pc:chgData name="ANA MARIA MTNEZ.DE RITUERTO MARTINEZ" userId="S::anam.mtnmar@educa.jcyl.es::df7dead9-8978-4399-ae81-55123d9bc133" providerId="AD" clId="Web-{37CB33B5-0FB7-B371-516C-6897A2F2EFD2}"/>
    <pc:docChg chg="modSld">
      <pc:chgData name="ANA MARIA MTNEZ.DE RITUERTO MARTINEZ" userId="S::anam.mtnmar@educa.jcyl.es::df7dead9-8978-4399-ae81-55123d9bc133" providerId="AD" clId="Web-{37CB33B5-0FB7-B371-516C-6897A2F2EFD2}" dt="2018-11-24T21:39:07.905" v="34" actId="20577"/>
      <pc:docMkLst>
        <pc:docMk/>
      </pc:docMkLst>
      <pc:sldChg chg="modSp">
        <pc:chgData name="ANA MARIA MTNEZ.DE RITUERTO MARTINEZ" userId="S::anam.mtnmar@educa.jcyl.es::df7dead9-8978-4399-ae81-55123d9bc133" providerId="AD" clId="Web-{37CB33B5-0FB7-B371-516C-6897A2F2EFD2}" dt="2018-11-24T21:39:06.952" v="32" actId="20577"/>
        <pc:sldMkLst>
          <pc:docMk/>
          <pc:sldMk cId="3271959718" sldId="288"/>
        </pc:sldMkLst>
        <pc:spChg chg="mod">
          <ac:chgData name="ANA MARIA MTNEZ.DE RITUERTO MARTINEZ" userId="S::anam.mtnmar@educa.jcyl.es::df7dead9-8978-4399-ae81-55123d9bc133" providerId="AD" clId="Web-{37CB33B5-0FB7-B371-516C-6897A2F2EFD2}" dt="2018-11-24T21:39:06.952" v="32" actId="20577"/>
          <ac:spMkLst>
            <pc:docMk/>
            <pc:sldMk cId="3271959718" sldId="288"/>
            <ac:spMk id="5" creationId="{00000000-0000-0000-0000-000000000000}"/>
          </ac:spMkLst>
        </pc:spChg>
      </pc:sldChg>
    </pc:docChg>
  </pc:docChgLst>
  <pc:docChgLst>
    <pc:chgData name="ANA ISABEL TENA SANTOS" userId="S::aitena@educa.jcyl.es::e9830400-e9b0-46eb-8888-379e2d62c2cc" providerId="AD" clId="Web-{F7B5E51A-DD3D-5807-F582-31C6C3257077}"/>
    <pc:docChg chg="modSld">
      <pc:chgData name="ANA ISABEL TENA SANTOS" userId="S::aitena@educa.jcyl.es::e9830400-e9b0-46eb-8888-379e2d62c2cc" providerId="AD" clId="Web-{F7B5E51A-DD3D-5807-F582-31C6C3257077}" dt="2018-11-22T17:58:48.416" v="267" actId="20577"/>
      <pc:docMkLst>
        <pc:docMk/>
      </pc:docMkLst>
      <pc:sldChg chg="modSp">
        <pc:chgData name="ANA ISABEL TENA SANTOS" userId="S::aitena@educa.jcyl.es::e9830400-e9b0-46eb-8888-379e2d62c2cc" providerId="AD" clId="Web-{F7B5E51A-DD3D-5807-F582-31C6C3257077}" dt="2018-11-22T17:58:48.416" v="266" actId="20577"/>
        <pc:sldMkLst>
          <pc:docMk/>
          <pc:sldMk cId="0" sldId="261"/>
        </pc:sldMkLst>
        <pc:spChg chg="mod">
          <ac:chgData name="ANA ISABEL TENA SANTOS" userId="S::aitena@educa.jcyl.es::e9830400-e9b0-46eb-8888-379e2d62c2cc" providerId="AD" clId="Web-{F7B5E51A-DD3D-5807-F582-31C6C3257077}" dt="2018-11-22T17:58:48.416" v="266" actId="20577"/>
          <ac:spMkLst>
            <pc:docMk/>
            <pc:sldMk cId="0" sldId="261"/>
            <ac:spMk id="2253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fld id="{C7C60D5A-2727-4900-BFBE-EA99FBEC39D9}" type="datetimeFigureOut">
              <a:rPr lang="es-ES"/>
              <a:pPr/>
              <a:t>30/01/2019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fld id="{9B217BE0-D894-408E-82AB-FE6786BE282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78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9632B-5E2F-47D4-BA50-11FA376F0396}" type="slidenum">
              <a:rPr lang="es-ES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454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321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09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691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31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765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6132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094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A9508-38C8-43ED-B054-B701B6DDA492}" type="slidenum">
              <a:rPr lang="es-ES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340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50A84-AC36-47A0-8339-50202985F477}" type="slidenum">
              <a:rPr lang="es-ES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3886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50A84-AC36-47A0-8339-50202985F477}" type="slidenum">
              <a:rPr lang="es-ES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70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DC698-E1D6-469F-BF6F-7EEE0288B9F9}" type="slidenum">
              <a:rPr lang="es-ES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152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2765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C711F-8DD1-47D3-970A-D299C23CA87F}" type="slidenum">
              <a:rPr lang="es-ES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442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A1791-EDB6-4187-A100-F4C7FBD4DC05}" type="slidenum">
              <a:rPr lang="es-ES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482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3174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34868-1F46-4555-A4CB-D42938D47547}" type="slidenum">
              <a:rPr lang="es-ES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791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ES"/>
              <a:t>ip</a:t>
            </a:r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67B7E-9E7D-451F-9761-565086F6D125}" type="slidenum">
              <a:rPr lang="es-ES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21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DC698-E1D6-469F-BF6F-7EEE0288B9F9}" type="slidenum">
              <a:rPr lang="es-ES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01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DC698-E1D6-469F-BF6F-7EEE0288B9F9}" type="slidenum">
              <a:rPr lang="es-ES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633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055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776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5509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15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C8BA4-3A15-4F81-9084-E079043F1D97}" type="datetimeFigureOut">
              <a:rPr lang="es-ES"/>
              <a:pPr>
                <a:defRPr/>
              </a:pPr>
              <a:t>30/01/2019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1750D-9B08-499A-8E2C-8E0D3E91B4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1CF79-8E50-49D5-9F5B-94F5E7343E62}" type="datetimeFigureOut">
              <a:rPr lang="es-ES"/>
              <a:pPr>
                <a:defRPr/>
              </a:pPr>
              <a:t>30/01/2019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ADED-3FE0-4411-99E8-32D3EEFDFE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60F3-70AA-4CA8-A386-FF5C6DDE771B}" type="datetimeFigureOut">
              <a:rPr lang="es-ES"/>
              <a:pPr>
                <a:defRPr/>
              </a:pPr>
              <a:t>30/01/2019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A3A62-93F6-4CCF-B374-E5DE2BC08A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36B5-93B5-48DA-9B6B-3DB86A8873D3}" type="datetimeFigureOut">
              <a:rPr lang="es-ES"/>
              <a:pPr>
                <a:defRPr/>
              </a:pPr>
              <a:t>30/01/2019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D9D6-E1A5-4CE5-AE24-CB8FE3F25C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B0B4-3585-4FEB-9E84-1B863AC48832}" type="datetimeFigureOut">
              <a:rPr lang="es-ES"/>
              <a:pPr>
                <a:defRPr/>
              </a:pPr>
              <a:t>30/01/2019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F2CC-ECEB-4387-9550-7F258674AB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4C69F-CBE0-4402-A4EF-6BF562504A9B}" type="datetimeFigureOut">
              <a:rPr lang="es-ES"/>
              <a:pPr>
                <a:defRPr/>
              </a:pPr>
              <a:t>30/01/2019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6798-A8C6-41FD-A928-C40769AE1F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CC40-C217-40C8-8FE1-0A28DB540DDB}" type="datetimeFigureOut">
              <a:rPr lang="es-ES"/>
              <a:pPr>
                <a:defRPr/>
              </a:pPr>
              <a:t>30/01/2019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E9A6-660D-4006-A92B-6F07A280E5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043A-DE6A-4D66-A210-C6AC337C6C69}" type="datetimeFigureOut">
              <a:rPr lang="es-ES"/>
              <a:pPr>
                <a:defRPr/>
              </a:pPr>
              <a:t>30/01/2019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16C8-69D4-4F55-9772-909C2460D0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5D0F3-1636-4572-95CC-0797B6ADFF09}" type="datetimeFigureOut">
              <a:rPr lang="es-ES"/>
              <a:pPr>
                <a:defRPr/>
              </a:pPr>
              <a:t>30/01/2019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1AEF9-B0CB-4B18-B1F5-00D34AF4EA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2A06B-D55C-4517-9657-03B78CA4B6C3}" type="datetimeFigureOut">
              <a:rPr lang="es-ES"/>
              <a:pPr>
                <a:defRPr/>
              </a:pPr>
              <a:t>30/01/2019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F0A63-A4E5-4A4E-9782-7EF7BFB0CF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8599-DB04-4519-8A13-E43AFEFDD349}" type="datetimeFigureOut">
              <a:rPr lang="es-ES"/>
              <a:pPr>
                <a:defRPr/>
              </a:pPr>
              <a:t>30/01/2019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24C2-B893-4C97-A6D9-81A17CCC05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C74B80-2DCD-4546-B0C6-0C0D32F1F02A}" type="datetimeFigureOut">
              <a:rPr lang="es-ES"/>
              <a:pPr>
                <a:defRPr/>
              </a:pPr>
              <a:t>30/01/2019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35393E-77CE-4F2E-9428-6555950E5C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ducajcyl-my.sharepoint.com/:b:/g/personal/vilsanmi_educa_jcyl_es/ESReVT02B6VIuqSQ_XKwroEBzrD2tT8dJPssSMdgEGi3Dg?e=UjLncV" TargetMode="External"/><Relationship Id="rId5" Type="http://schemas.openxmlformats.org/officeDocument/2006/relationships/hyperlink" Target="https://forms.office.com/Pages/ShareFormPage.aspx?id=7iKSZuXVOUWYfqMBWrbfMS8LKwNh2cxFlwQyoCjX34FURDNURDFTNVM2NDFRVEVEOExSTFZBTjlUQi4u&amp;sharetoken=gZc3SLXv1NF7BItUihXx" TargetMode="External"/><Relationship Id="rId4" Type="http://schemas.openxmlformats.org/officeDocument/2006/relationships/hyperlink" Target="https://bit.ly/planBurgo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https://bitly.com/planBurgo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92" y="3005723"/>
            <a:ext cx="4637349" cy="278240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928688" y="0"/>
            <a:ext cx="2000250" cy="5286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339" name="5 CuadroTexto"/>
          <p:cNvSpPr txBox="1">
            <a:spLocks noChangeArrowheads="1"/>
          </p:cNvSpPr>
          <p:nvPr/>
        </p:nvSpPr>
        <p:spPr bwMode="auto">
          <a:xfrm>
            <a:off x="1071563" y="214313"/>
            <a:ext cx="1785937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9900" b="1">
                <a:solidFill>
                  <a:schemeClr val="bg1"/>
                </a:solidFill>
                <a:latin typeface="Calibri" pitchFamily="34" charset="0"/>
              </a:rPr>
              <a:t>@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629"/>
          <a:stretch>
            <a:fillRect/>
          </a:stretch>
        </p:blipFill>
        <p:spPr bwMode="auto">
          <a:xfrm>
            <a:off x="2915816" y="692696"/>
            <a:ext cx="542925" cy="20716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grpSp>
        <p:nvGrpSpPr>
          <p:cNvPr id="10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99816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Elipse"/>
          <p:cNvSpPr/>
          <p:nvPr/>
        </p:nvSpPr>
        <p:spPr>
          <a:xfrm>
            <a:off x="857250" y="3714750"/>
            <a:ext cx="2286000" cy="228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3635896" y="908720"/>
            <a:ext cx="52565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rgbClr val="FFC000"/>
                </a:solidFill>
                <a:latin typeface="Eurostile" pitchFamily="34" charset="0"/>
              </a:rPr>
              <a:t>PLAN DE SEGURIDAD Y CONFIANZA DIGITAL EN EL ÁMBITO </a:t>
            </a:r>
            <a:r>
              <a:rPr lang="es-ES" sz="3200" b="1">
                <a:solidFill>
                  <a:srgbClr val="FFC000"/>
                </a:solidFill>
                <a:latin typeface="Eurostile" pitchFamily="34" charset="0"/>
              </a:rPr>
              <a:t>EDUCATIVO 2019.</a:t>
            </a:r>
            <a:endParaRPr lang="es-ES" sz="3200" b="1" dirty="0">
              <a:solidFill>
                <a:srgbClr val="FFC000"/>
              </a:solidFill>
              <a:latin typeface="Eurostile" pitchFamily="34" charset="0"/>
            </a:endParaRPr>
          </a:p>
          <a:p>
            <a:pPr algn="just"/>
            <a:endParaRPr lang="es-ES" sz="3200" b="1" dirty="0">
              <a:solidFill>
                <a:srgbClr val="FFC000"/>
              </a:solidFill>
              <a:latin typeface="Eurostile" pitchFamily="34" charset="0"/>
            </a:endParaRPr>
          </a:p>
          <a:p>
            <a:pPr algn="just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Eurostile" pitchFamily="34" charset="0"/>
              </a:rPr>
              <a:t>TALLERES CON ALUMNOS</a:t>
            </a:r>
            <a:r>
              <a:rPr lang="es-ES" sz="3200" dirty="0">
                <a:solidFill>
                  <a:srgbClr val="FFC000"/>
                </a:solidFill>
                <a:latin typeface="Eurostile" pitchFamily="34" charset="0"/>
              </a:rPr>
              <a:t> </a:t>
            </a:r>
          </a:p>
        </p:txBody>
      </p:sp>
      <p:sp>
        <p:nvSpPr>
          <p:cNvPr id="20484" name="AutoShape 4" descr="data:image/jpeg;base64,/9j/4AAQSkZJRgABAQAAAQABAAD/2wCEAAkGBhMSEBUUEhMWFRQUGRoZFhUYGBoYGxYgGhcaGxkXHBwYHSYeGBwjHxYaHy8gIycpLCwsGCIxNTAqNSYrLCkBCQoKDgwOGg8PGjUkHyQpLDUqKiwpLy0sMCw1KiwvLykvNC8sLCwpLCkuLDYsLC8pLywsLCksLSksNS8sKTQsLP/AABEIANMA7wMBIgACEQEDEQH/xAAcAAEAAgMBAQEAAAAAAAAAAAAABgcDBAUCAQj/xABKEAACAQIEAgcDBgsFBwUAAAABAgMAEQQSITEFBgcTIkFRYXEygZEUQqGxssEjMzZSYnJzkrPR8Ag0goThFRYkJVOitDVDY3ST/8QAGgEBAAIDAQAAAAAAAAAAAAAAAAQFAQIDBv/EADIRAAEEAAQCCgEFAAMBAAAAAAEAAgMRBBIhMUFRBRNhcYGRobHB8BQiMkLR4SMz8Qb/2gAMAwEAAhEDEQA/ALxpSlESlKURKUpREpSlESlfC1ec9EXulakgdr5Xy20GgNyNyb7jusLd+vh7ws5YaizA2YeB8vEEWI8jRFsUrzc0z+NEXqlY/lC+Ir6swOxHpRF7pXyvtESlKURKUpREpSlESlKURKUpREpSlESlKURKUpREpSvjNaiITXnU+VeQbm+5+gV4xOJEal5GVFUXLE2AHiSdKIs2UV8eQAEkgAbk6AVW/MPSwASmEXN/8r3A/wAKaE+pt6Go9FjXxKGXFSu5RtQRmUXsF7B7A1P5tvjU1mCkLcztB6qC/GsDsrdT6K24eLxEWQl/NAWH7wGX6aymcZgw7xZh9I+8e+oJisbJBD1mbL7NlLs7C4APYY21JOl9LD0GtgefcxyyqzEsApVQAb7XGYkn0rQYZzxbNV0OIDP+zTw0VifL77KfXT+etYf9swi+diuXcurKB7yMo+NctOJABi/ZykA309oAqbHx2t4gjurNOudSCXsQRZTYt8Nb+FjUdoB3Uh1jZdxHVgCCCDsQfqIr46X0PaFVLxLhs+BcSYWdgkmoAuD6FQMjfD3CuzwHpS1CYtLd3WoPtJ96/CprsC8tzxHMPXyUFuOaHZJRlPp5qfBsvfdfPdf5j6vq2K14J0lQMjB0YaEEEEe6vWHbSx7ja/1e+1qgKw3WalKURKUpREpSlESlKURKUpREpSlESlKURKUpRF5dwBc1iVC2p28P5/yr4nba/cPZ+9vuH+tMdjUhjaSRgqICzE9wFEJpavHOORYSEyzNZRoAN2PcqjvJ/wBTYCqW5h5qxHEJQDcJf8HCtyB4E29pvPu7rU45x5+J4vM7FIl0RN8ikgXsNCx0JPoNdAdFJWknfqgq9YSgCWQWPZsM1rXA18bm+5q7w2HEQzEW72VLiJzMcoNN9/8AFM2xGHwiDDwRpLKV/CSaWH5xL7+NlFrAjbvz4ThDkN8sk7EFm6qwy5TH2CStr2II9U871GuV+DSHFR5omKo4J7JyizAE320P9aVY3FcJGUdpFdgyiMqguW7V1sB3hjvtVdiDklvNYI1PYfn22Vth6dDkyU4H1FUO733Vf4pWxcn/AA2GKoDayKTr+k1rD37XqQcu8oSQsZ50/FKzKmYG5AuNQSLb+Gtq6kMkqSxqqCHDwsnWIpBI6zsoHOxJJBIGwNySbV2+KcspPdszpJlyq4ZgF3scoIBOpHpXMzxknqm5auufxv22upima1rZn5rq/Px1G+laUtKHGxnEPdhZxFEgPz2IaQ6d+kq/GuVzZxaGGXKY2kkKgkdY6oo7jlBsT7h613eAcrwYY9kh5gO05NyL+A+YDb+d6hpEp4gJMRGy9a7RKR2cpy9WCubcC99d9d6zg8P1t9ZsNavx0WmOxbYCDCTrQBrTl5e65+Lxi9VI8Slc+RDsPzna2U2Gybkne+964MgvqdTXX41w1cOxivncHVxYAfogXJ+Nj6g1yytehw8XUx1hhxJsjSjw5n7a89NOMRLmxh4AUDrY48gOd+C3uXuZpsE90N0J7cZPZbzH5reY996tzg3HYcSnWxsLEWYGwKkbqw8e176pFxW9y7x18HOJFF12dPzl+4jcH/WtcXgeuZnqn1r2rXC40QyFgNsvS9+//Fd/y6MfPX94fzrOrX2rVwGPSaNXjbMji4P9fD1FFgCOMuga4Kja9rhrbA6EHxv5V5kitCvSAg6hbdKUospSlKIlKUoiUpSiJSlKIlKUoiVqcTxJSMkDUkDewFzbMTY2Avcm3dW3WKXVh7/q/wBaIscTsBqgtt2Wv9YWq36XuMStGsUYIhVh1zeL2zKnoAQx7rsvhViTHqUZhqignL4WF7L/AC+FqieJVZhEvZdAxlkbQgsO0Pi75vRLbGu0Lgx4ceC4zNL2lo4quOWOV2mUyPIYYr5c1jd++w2FttTpU2wXKEUeSTDt20Fw18wkNtbm5AB8hpWy2OZg0isY4UB7YGZ5Lb5QbgLfQGxJra4DgmjRnkJzyHMwJ0TwGml7bkbn0rEuMkmdWwXaLAR4dmc/uH2uzt8locHwlp58RKJETOcqtmOUn2nIF9B7N9tT4VMsOAy3UggjQg3B94rgwTSSo0oz9XY9XGhytJY6EtuAbaAW01ro8ucD6lSzMWlk1ftEgHwAJ7trnU+NRGE3Xqpk4BsnQjSh98+1ZOC4VZMOS4v1rOzjxu5AHjoqqPdW/i5SQyROglADAN2tCdyoYGxsRe9cbi3FLSCNZ5FIUZoooc8hvsQ5BVQR9W9aXL+CeHF9ZIHX5RHIQrtncCMx5cx/OOZjYaDQd1M1HKE6rM0yONcQPvZ3rXbF4nC4hJsQikOMs8qnsWJJQewMpTx1uN9bGo/j+dJHlMipGCCLHKTfKWyPZjoQGNbfNvGcHikLxvN13ZCq1wlr66G4Glzp31p4LkfEPF1nZAZQyAnVydl/Q9TpqPdeYeMxuDpxQojX0048vtqgxEkckbhAbcCDQvXe9a0vffXhXHh4zGvM5eRizm1yfIWG3kKYXAvIwCLcnTwGgvvtsL11eJ8vhVaSIkBADJDIMssV9NRazrf5w7q3OG8WmwEIDwowlIkjz3ve1gwtcACw8DrU6N5hhzNOZ17Du3rc0OGw4aKHNlxM/VgBra3J212s0Brx3PE2uLwjhgn6xQfwmS8S3AztmFxrp7N9NK5eIiKsQwIIJBB0II39DXW47xv5S4fq0jIGpQasfEnvIrQx2L6wg63ygEscxJHfe1z77kbXsBWwnlmeJIxYujrtoPTY96fixQRmKZ1Eixpo4WarfXca6EFSzox49lkOFc9mS7ReTDVlHhcC/qp8asq/audl7/M+Pu7/ADqgMLiGjkWRTYxsGB8wbj6vhV+8NxayxJIvsyKHH+IX++q7pOEMkzjj7qV0ZNnjyHh7LaBr7WKPQ5e7cfyrLVUrVKUpREpSlESlKURKUpREpSlESsTbj3j+vhWWtSWe+ii5DanYDx1+O16IuZzvIPkE4N8rAK1t7O6q1vPKxriiFVmZVAUWXKAQCMoykAb2AEfl8K73Ma/gO37IeMkAE6LIrep28KivyuOScG6ta4ikXXUG0sd9rmw08vEVtmAbqjWFzjXJbmK4mkJXrDoxIBAJ2Hfb+vKtyKVJkIVgym4JB8rW8Qfprlq64gROq3UO2dWAGXsMpDA99yNNaycKwqpMyEG4AaNrkEodMjfn5TtmvYEVHzEnsUwxNDeIeN/P77rqY3NFh7w6dUFOW18yrbMuo3y31HeK62GxyMcqtdsgew/Na+U+GtjXIxmBckSRG0qiwPzXG5jcd4PiNQTceBw8kwP25HQpa0SI24VGY6/v2v8Ao1myH0sBjXRF5Oo89ffmtrhnOUUo0SYEa2EZfQ6j8Xmtp411Z8OJUzhSGyNkLXVlzrb1Xu7tK0cNy0ixBbnPGWySL2XUMxYKD3gBrWNwbbVHObOaGgjfDmYSSMuXsplZb97MHyg2voFvqNt67YeKWVwZufZRsXLBE0vaaGu/Hu71FeH4dMPiQcQwtC/bRLMSV1Fr9llvvrceAqT4zpKjYWXDs1mDDO4GqkMDoDsRteq+Vq9Zq9MOjjmBlOf0Pf8AeG3Jebk6RY9tRN6vThqL5dnYee/NWxJxqMz3aRcmUZgQCdRcxLlvn1ILNra1hubar4bBTxiESRsEJspbKyG50BaxsNtu6q5wPEpIWzRSMjWtdTa4vt5isWJxBdmdjdmJJNhqSbk1AZ0ZMC7M4N5dvLj8Kc/pHDENMbS41rzHEkiufbVDgu1zXhcNG0a4eTPYMHGbMFObQDuA9quJhYA7ZWYLfZjsDfvttWzwvEJcxy26uQWzkX6o3FpBYja1iO8ela/FcGYJWjNjl1DDZgRdWHiCDVkyMQNMDAbOuYVr2/b0Va+Z2IcMRK4EDTKbNDkP/Rqutw7loPM8DkFlFiQx7FtS+3a2AA/S8tLE5DJXCiJjrDI8fuvnQ+9XU1BOQkbNNJa/ZCLoe0SbkA+NgCfUVYvCcAy52BHbCFrj5wBBOnkEHuqjxL5AXRyOvZXcLYXZZIWZR46+a7Eo2Pgf9KyVpPi7ABxlJIAO6k32v3H1Av3XrdqCpaUpSiJSlKIlKUoiUpSiJSlKIvhrn4ZjGMrjReyHGoI8Tb2T430866NYk7/U/XRFwudOILFw+aQnRUYaa3LDKo95YfGqL5X5hMLdXIA0L5c2oUplvZ1PcwufWrq6S+HZ+GYkqozBA23cjBj9ANfnZX7jb6vqqdAxro3AqHLI5krXN4K7uFcPkR2dn0k3Tc+TEjQtbcjfz3rtBUzoTbOAwXWxINswA79gahPK3Mcj5MOerZ1TRiWW4Sym+huR7r/XIse0ixIxAeVHBXIpsTcgrbWwKEi5qs0Y3TZXLg+SQZyATpQrl2evYuvg8QxxUi3ORI49O7Mxc39bAV24/wCjUN4PwqRpjPPmBzZkjBHZNrAtY6kDQCpHg+Iq5YLmOQ5SbaX7wDsSO/wvRhJGq0xDAHU03QF1ta2eLYt4oJXSxZI2Zb+KgnW2+1UXNKzMzuczEksx3JJuTVvc4SynByCFSSRZtDfL863ibD4E1TLTX7x5WvVx0a94kIaNOJ+FT9IxRGDO82dabfqfvDksyvXotWFHHfWSTTSrw4kNmaziQfjVUTMG52GfJegI8zenj8L2Hr6WFYM39a18LedbTRiRzX2QRyP3zWmHndCx0eUEHmBdj7t86rKzV1lxb4uOOCyl4+zESLM1/mX2OmutvZ3vvwust4/176+Ca21/jbb0FR8RA6VoGbY2D72pWFxMcLicgNiiDtfAjlr5cFZXK2Lgij6oEqwbK5b2WfS4DAlPAWvcgCp3gDZDeoPyVw7Lg1DW/CEuRuDrZd79yg1OMHCAl7XJ8dfrrzMn7zRsc16QH9IsUeItecSOsDIBow1J2F9NPE1v1hIsR53+sVmrREpSlESlKURKUpREpSlESlKURKxbE/H7jWWvEiX9RtRF4xOHEkbIwurAqw8QRY/Qa/K3GOHNh8RJC3tRuyHzsbA+8WPvr9Udb3d+1v68vqqpum7lgAR4tF3Ijl89Owx+BX92pWGfTsvNRcSy25uSr7g/MBgmjkAuVGt7+GU2sRuttDpfXuq3uXuOriohItrd9jqp2Ksp9n4kHxqksDw5pD4KNzYnu2AG58q2ocRLDKrYdZY2FrGxu1juwtY38Nqy9sTnZWmiPJdm9fk6x4sHbTU93+6clePERIyWjYi57eX28vfkubBv63rNw6FkjUROCg2V0II11FxlN7+IvXH5X4+cTFeRQki6MgNxsO0PAHw1t413kkqDlBNgqWXvY3q3Cu8LKWnNu1GgBF8oLk666tYD4GoJzpyJIJGnwy50c3aJR2kJ3yge0t9dNRfa2tTvrdLeO1Y04qDCZRcKATbv7N7i3cbi1SIJ3QOzNKizwDEtykeXNVPhuUsY9ssD6ki+gsQbEG57NiCNfCtziXJeIgC5yrMwY5ELOwCi7MeyBlF9Te1Wfw1OriRTva7ebHVj8Sa9tEucva7FQpJ1uoJNrbAan1qS/pGdwFUCuDOj8PG85rLeVqkcVA8bFXBBG4Pd3/ffTe9fIpu/w+FzW3zbg3ixcge5F+y3ioUBR7lyiuT1nY9Dr8NKtS7roG5uNX8/0qxjfx8S4s0y3Xx4cVtiBpJMqDMzGw1H0k6DTW58K2+A8PEsvaUskRzS5deyDY9+vu7r1zIHNsykh8wAA3IZWBtb4e/zqddHxAinkJC6qWYgWACEm58B2jburjipHRx5Wnhoe1dcKxsshkcLs6g8jr4EHipTwFiURVsVC397HMFHcLKRf1A8al0BFrd4tceFcbl3DWRWWMKtgQvskX1sVOx11F96ycy8cjw8JkcMHGkYGhLeAOot3m9xburz9iNtu4K/ozy1GNzouwfbHkD91ZaovGcx4mSRpGmkDN3KzKB4AAHQCrP6PsW8mBVpGLnM4uxubBtBc6mokGNbM8sAVljeiX4SISOcDqBSktKqrpC4rKuOZUlkUKiaKzKBcXOx86jQ4ziP+vL/APo/865SdItjeW5dlJg6BfNE2TOBYvZX1Sqt6OMdPJjbNJIyiNiwZmYd1tz4mrSqZh5hMzOBSqsdhDhJerJvRKUpXdQkpSlESlKURKUpRFrOt5PAqosfUm/2RWpx7hK4rDSQSezIpGbfKd1b1BAPurdxGHJIZTlYbG1wQdwR3jTxBrxeQfNTzsxHvtl++gNahYIvRfl/iWEmwkzxOLMhsy65W038wRqD4EGtI4sgnIzhTsMx+Gh+mr/555D+Xx50ypiI7hTuHF7hGJHnobaX8CajfKXIfVQE4mGMyGQkBkBK2ta53vcX3t4XBuZvWMIz1rxUYCUf8YOnBd3AxxxIscYChRoo1PnfvJ8Sd69R44mYxjQKgZjuQSdB4C41rinif/EPZQCgyrmuAuvaYqAWuSALWGg31rqcPjypcHMXuxkFu0T3+QGwHdaq0SZzpzVs/D9S237kCvvYPVdWN7VyY8PKV6oBVRZGYse1mHWF1AUHzF722t41qYjHyq4CvnCMvWdhQBmYALcX7RvsNq6smIy3JsBa5JOgtv8AWKxYf4JlfABVG9u/+9VuYWIIDqSWN2Y7sfE/VYaCvoxilmUHtKASPDNe31GownH5Llu5gMkdrmwv2j4Xv39wFesFjyrNmIZ3OZxt3WFvICwFdG61lXKRhbZfv9vwG3fouP0nMl4+1+ENjltsoDgtfuuSBbvy+VQRiV3uLj00qVc8FBiVkBBMqC1xqhXSwvpY3B9c2u1RQJmbVyzE2sFYsSdLW8e61W2GlyNyEaKqxMHWHrA79R03AoAcb49y3eCwySzLHEmZjqLd1vnE9wHn9dqm3KnL7TvHBqYYT1k2hGY6CNG9QuYjuX9aupyFyR1AErhuudbFTbsAm9tPnaC+ulrVY+EwoQeZ386i4iYPfbdvnmpOHYYoyw7nj2clkhjyi1Vv0jcExL4gSgNJEQFRVBPVnS6kD846379u4VZlfKrp4RMzISrHBYt2El6xovvX5/xeFaORo30ZCVYb6g2OtWx0a/3Bf13+1Vacy/33EftZPtmrL6Nh/wAvT9d/tGqjADLiHAcj7r1PTbi7BNceJb7FdbiHLeGnfPLCjta2YjWw22qreeoYI8WYoI1RY1AbL3sdT8AQPjVwYvEiONnb2UUsfQC5+qqExmLMsjyN7TsWPvN679JFrWgAalQ//nxI97nFxytFAXpZVjdFWAtDLKR7bBR6INfpY/Cp1XG5PwPVYGFTvlzH1clj9q3urs1YYZmSJrexUfSE3XYl7+30GgSlKV3UJKUpREpSlESlKURKUpRFg9l/JvrG/wBFvhSXDK3dr41kljuPA9x8POsccncdG8PvHiKIuTjOBi4awJGx7x99cfHRFQbb+F9fX3VMwaxy4ZG3ANAAskkqqsNhm6oXB11J11N7knzv9Vbs3ELpZlB8b7EHQ3+P0VPZeEpsNPIf6Vy8TygGJIYa7gj+Vbty1RC1e55cXA8bUHiwgX2bgX20t9V/pr7ibgBrHs63H0j0Iv8ARUwwvKJIszrcaHQ93f7xY++t+PleJdSS23l3+VZOXLQWQ95eHv1+VXUvJvy+NGZ8lmLXC5mysPZGoA7j31KeV+jqDCnOqsz/APUfVh+qLAL6gX86mWHwSILKoFZiax1jsuW9Fq5rXPL6VF8582YyDG8QgjlnCy5Ew+V2AiaMQSSZLHsdhmvb86uhjecJ0xfBl+UOFOHwrTqXP4YzkIS4v2yAM2t971YmN5Fws0jSOGzM8j3zbGXDrA9tNBkVfeL1gbo6wpRl/CWKYeO+fVVwxBisbaHTXxqwGJhygFvDXyr29ViiuJhZsUeNy4Uyv8niLYy5ka5EkaxrBv8Ai1kLuF202rmdEHHMRNOwmnllD4dZSJHLgMZ5FJW/sCwAsthptViJwGIYt8UL9bJGsTa9nKrFhp43O9aHLPI2GwDO0Ae7AKM7lsihiwRb7LdidbnzriZ2FhbWtDh5rNG1VXMJ/wCMxH7WT7ZqzujdbcPTzZz/AN5H3VCOM8mYxsRMywMytI7BgVsQzEg+1fY1YHI/DZIMGiSrle7HLobXY2vbTz99eYwUb2zuLhz917DpeeJ+CY1jwTY0BHIrW6Rsd1eBYDeVlT3HtN9Cke+qmweGMkiIN3ZV/eIH31afSLwafERRCBc+VyWUEA6rYHUi/f8AGony/wAm4xMXCzwlVSRWZiVsApBOzeVa42N8k40NaLfomeGDBkl4DtTVi+z2VsItgANhoK9UpV4vHJSlKIlKUoiUpSiJSlKIlKUoiV5eMHcXr1SiKsefOlSTh2M+TpAJOwrZjIQe1fS2Q+HjWxyP0tRY+YYeWNoZmvk7WZHIBJW9lKtYE2I1sde6oX0o/lDD/lf4tY+f2EHMsboLHrMM5tpckqGPvA19auW4aJ0bRWpbd3xXPMbVndIXM8mFhjiwgzYzEuEgSwJFrF3s2lgNLnQZrnQGu/wHDTph0GJmE01ru4VVW5+aoUDsja51O/fYQ/pR53n4fJheoSJuu6wMZFLEZTGBlIYW9s11ekTmmXA4UNh4DLNI2VewzKgAJLsE1PcALi5PlUHq3FjGgfuvX7sFtepUhxDmNs/zTo/l4N6DY+WvdXH525gbC4KWeLIzxKHAa5XVlUXykHXNca91QrlrpC4gnFEwPEY4ry2sUABQshZNVYqQbWI3F99NZR0n4dU4NiwqhQVU2AA/9xPCsCAslY12oJHlaXYXO6L+kSXiRnSdY0eLIyiMMLq2YG+ZjsQP3qdKHSHJw0wJAkbPLnZg4Y2VcoHssupJP7tQXo8PyLi2D7kx2Fj+Lpf+LD/3V46Um+VYvHTbpgvk+HT9Z3Jf4HrB8Kn/AI0f5O36auvT3WmY5VdnLfEmxGDw8zgBpYo3YLewLICQLkm2vjXSqqeaOMTYblvAyYeVonyYZcymxsYTcfQK7HMvGp05cTEJKyzmDDMZQe1dzFmPqcx+NQThiSCOLqC3zKfUvVdYbjuIPLBxJlcz9S7dbftXEjAG/oLVCsFxjjOO4cXhmdI8KJGlmLlJJ2BL5VZRchEsLXAve5OgGzMG5124CjSZlfVeXOhqvORefHbgkuKxJ6x8L1iljoZMqqyXt3nOFv5XqNcppxrHo+PjxuWzERwNfqpcvtJl9lF+aDYm4Oo3rAwjhmzEAA1famZd3oT5hxOKjxRxMzylGjC5je11a9tPKu5yJxjiM8mJGPh6pEK9SerKZgWe+5ObQL8aiX9nz8VjP14vsvXQ6H+YcTiZ8cuImeURsmQMb5bvKDb90fCpGJjGaUgChl+hatOgVnXrzIeyfQ1V/HeVONSCbEHiJiyZ2igjLKMqklVJSwvlA3Da7mu10Vc0y47hzPOc0kTtGXsAXARWVjbS9nt7r1Edh6ZnDga3pbXrS5fQjzBiMVDiTiZnlKOgUsb2uhJtVmVUf9nr8Riv14/sGrcrbGgCdwH3RGbJSlKiLZKUpREpSlESlKURKUpRFQvSj+UMP+V/i1j5+tPzKiIQfwmGjNtdQVLfC+vpU3566JG4hjDiBiRF2FXKYy3s31uHHj4Vm5I6IIcBOMRJKZ5Vvk7ORUJFi1rks1iRcnvOl9auG4mJsbTeobVVxXPKbUe6ffxuA9ZftQ1IOl3nqbARRR4ayyzl+2QDkVMt7A6ZiWGpuBY6bVv9IXR6eJvh2E4i6jPoUL5sxQ/nC1snnvXzpK6Pf9pxR5JBHLCWylgSrB7ZlNtR7IIOu22tcI5IiIg/YXfwskHWlWOG4fPDzJhUxU5nmDxF5D+lETlHkt7A6egq1ulT/wBHxX6i/wARKjvC+h2SLGYfFNjWleIo0nWIWLlbghWL3VctlF72t7hOuZeBLjMLJh2YosoALLYkWYHS+ndSaZhkjcDdVelcUANFU5zbhmi4XwbHRjtQLGpPuEie68bD/FXzH4Q/7tS4h/xmMxYmY+RkKj3dkn/FVtJybhzgYsFMvXRRKijNcE5Nm7BFj6Vi5h5IhxWBXBAmGJMmXJqVEew7V7+p1ro3GN/SDwdd9l2sZVAefPyYwPphf4JrLzlx+Acs4eLrFMk0OGVFBBPY6suSO4LkIJ8bCp1juSoZuGrgJGYokaIr6BgYwMr7Wvp6biopw7oKw0cEyPM7ySgKJcir1YDqxyrrqctiSdtrXN0c8NDMdnXtuhB4LBhfyQP/ANeT+K1Z+QfyZk/Z4v65KlEXJMa8LPD+sfIUZOssM1mYte23fXvgnJqYbhzYJZGZGWVc5Azfhc1zYaaZq5OnYWuHN9+CzR9FVHLERblXHhe6a59F+Ts30A1MOivmPDxcDBklVBhzL1tyLi7s66bkkMLeJ0FSPlLkSLA4STC52mjlZi+cAXDIqFez3WX6ajHDugnCxYoStK8kSNmWFlHcbgM+7KPCwv3neur54ZQ9rjQzWNN9KpYAIpc7+z2fwWL/AF4vstWHoWxAjl4o51CZWI/Vac/dU75H5Cj4YsojleTrSpJcKLZQRplHnXnk/o/i4e+IZZHk+U2zBwthYubCw1vnO9ay4iNxlr+WWvBA06KueBYXFcZgxOMxPEJYY4ywWGJsqraMPqLhQtmAuQSbG5rv9Ah/5biP27fwYqz4ToNwyTsxnmOHY3OGvlDWNwrsDd1HdoD511eSujReGzzPHiHeOVSojZbZe0CGJDWYgC18o3reaeJ0bmtdyoVXggBtRn+z1+IxX68f2DVuVF+ReQ4+GJIscrydaVJLgC2UEaZfWpRULFSNkmc5ux/pbNFBKUpUZbJSlKIlKUoiUpSiJSlKIlKUoiUrH8pXPkzLntmyXGa17Zrb2uLXr5NiUTLnZVzEKtyBmJ2UX3Oh0HhRYtUz0lYt15iwiq7BT8luoYgG+IYHQG1bP9oDEuhweR2W4nvlYrfWHwOu9aHSb+UeE/yn/kNW/wBPsBeXh6DdzKo9WaAD66uogM8PcfZczsVzOkHmN8RwrhcyuwZ86yFWIuyKqve36Sk++pb0r8m4rFFcRBOsaQROXUs6lrEtpkFthbWqYxHEGGFTCOCGgxMjW8MyqrL7mjJ/xV+nOZf7lif2Mv8ADatZ7gLMvN3kSsjW1QnR3yvi+ISGSPE5Vw8kRcPJJdgTmsLXGynfxrt9Nkkh4rBHHIyZ4Y1FmZRdppFubHzFdP8As8fi8Z+tF9l64/TjOU4tA4FykMTAeJWaQgfRXbOXYwt5DTyC1/ipd0e9HOMwOLM2IxCSp1bJlDyMbkqQbOAPmn41X3GuHz4zj+IwsU7Rl5pMpLuFGVC+yn9G3vq0+jPnmfiSzmeJI+qKBcubXMGvfMf0R8aqviPMAwPMU+JMZk6uaXsA5b5o2XextbNfburnAZTLJm/cG9ngsmqCkfRLzNiouIycPxMjSAdYoDMX6t4jrlY65SA2m2gOmt/vN3G3w3HmkzNljeElbm2Xqkzi22oJrD0P8NkxnE5+IuAqhpDod5JtSo77KrHU+K+dsHSLg2k4risuuREc+iwx3+g391RsWG9dpy171ExRIjBHP+1LMRiG/wB5owGOUx7XNj+Ac7bVxek7rH4rHEjlTIkSjtMACzsATb1rX5M4n1/F8Gx9pYcjeqQSLf3gA++vfSjijHxeORRcxpCwB2JV2IGnpUMDXwXB7w6JzuGZS3kfkbFYOd5J5lkVoygAZzYllN+0ANlPxquea+AYnAOiyz5jICRkd9LEA3zW8atbkDm2XHJK0saxmNgAFza3F/nGod02/j8P+zf7QrDSc2q6TsZ1GZnh5qW9H/Kk+CEvXyrJ1mTLZmNsua/tAfnDbwqX15TYV6rQm1YMYGNyhKUpWFulKUoiUpSiJSlKIlKUoiVp8X4iIMPLMRcRIz28cqk299rVuVgx+CWaJ4nF0kVkYeTCx+uiwbrRV9JzFiIJpMTiEi6z5FEVVCwX8JiCEDZtRYvrYnQXFZzx9sUuFLmMtFxCNC8WbI46p2DLm1HtW9Qa68PR/HlcSzzTZ4VhuxUFQj5kKlQLFSBbzFze9bi8rsREJcTLKYplmVnCX7KlQnZUadq5O963sKII5PD/AFVZ0m/lHhP8p/5DV1unD+9cM/aP/Ew9SXmTo0XF8RixpnKGLqvweQEN1Uhfe+l722ra515CHEZcNIZjH8mYsAFDZrtG1txb8X9NWDMRGHRm9gb8lJIOqpjpW4J8m4vLYdmciZf8ft/96v8AGv0BzL/csT+xl/htXB596OE4m0LmUxNDmFwobMGINjcjYr9JqUcSwfWwyRXt1iMl97ZlIvbvteuU04kZHzG/ogFEqqP7PH4vGfrRfZeuZ0ysBxrCkmwCQEna1sQ+vlVi9H3R+OFrKBMZetKHVQtsoYdxN75vorR576K14liVmOIMWWMR5Qga9mdr3LD8+3ursMRH+UZCdCPhYynLSmGG4xBI2WOaN21OVXVjp5A3qlOEwB+bJkbZ5MQp9DA4P11NeSeiJeHYsYgYkyEIy5TGF9q2twx8K28D0ZLHxZuI9eSWZ26rILDOhW2a/de+1c43xRF4a67bppxWSCaUQ6BMSYp8ZhW3GVrecbNG/wBa11jhVk5kxEb+y8JVvRsOgP0Gu5wTo3GG4nLjknJ64yFosgA/CNmIzX7mAO1dCLk0LxNsd1puy5ery6DsKntX/Rvt31yxMjZJC9vEeq5SRlwaOR9FV3R9g2i41HE3tRtMh9VjkB+qur0guBxzDkkAD5OSToBaU3JPdU4XkRBxP5cshB1JjyixJjKE3v5323rS5t6NVx2I64zmPsKuUIG2J1vceNcMwu1F/He2ItA/lY7lK8NxOGQ5Y5Y3O9ldWNvGwPnVW9Nv4/D/ALN/tCpTyf0brgMQZhOZLoUylAu5U3vc/m/TWfnTkEcQeNjMY+rVlsFDXuQfEeFYFArtK2SWIgiipUmwr1XxRYV9rRTEpSlESlKURKUpREpSlESlKURKUpREpSlESlKURKUpREpSlESlKURKUpREpSlESlKURKUpREpSlE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ángulo 21"/>
          <p:cNvSpPr/>
          <p:nvPr/>
        </p:nvSpPr>
        <p:spPr>
          <a:xfrm>
            <a:off x="2316802" y="931024"/>
            <a:ext cx="391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LENGUA CASTELLANA  Y LITERATURA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319240" y="1141560"/>
            <a:ext cx="67513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COMUNICACIÓN ORAL: ESCUCHAR Y HABLAR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1º,2º,3º	Utiliza, de forma autónoma, diversas fuentes de información 	integrando los conocimientos adquiridos en sus  discursos orales o 	escritos.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1º,2º,3º	Conoce y utiliza herramientas de las TIC, participando, 	intercambiando opiniones, comentando y valorando escritos ajenos 	o escribiendo y dando a conocer los suyos propios.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4º	Distingue entre información y opinión en mensajes procedentes de 	los medios de comunicación y entre información y persuasión en 	mensajes publicitarios orales. </a:t>
            </a:r>
          </a:p>
          <a:p>
            <a:pPr algn="just"/>
            <a:endParaRPr lang="es-ES" sz="1600" dirty="0">
              <a:latin typeface="Eurostile" panose="020B0604020202020204" charset="0"/>
            </a:endParaRPr>
          </a:p>
          <a:p>
            <a:pPr algn="just"/>
            <a:endParaRPr lang="es-ES" sz="1600" dirty="0">
              <a:latin typeface="Eurostile" panose="020B0604020202020204" charset="0"/>
            </a:endParaRPr>
          </a:p>
        </p:txBody>
      </p:sp>
      <p:sp>
        <p:nvSpPr>
          <p:cNvPr id="24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      		SECUNDARIA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316802" y="3602735"/>
            <a:ext cx="66085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COMUNICACIÓN ESCRITA: LEER Y ESCRIBIR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1º,2º,3º	Utiliza, de forma autónoma, diversas fuentes de información 	integrando los conocimientos adquiridos en sus discursos orales 	o escritos.</a:t>
            </a:r>
          </a:p>
          <a:p>
            <a:pPr algn="just"/>
            <a:r>
              <a:rPr lang="es-ES" sz="1600" b="1" dirty="0">
                <a:latin typeface="Eurostile" panose="020B0604020202020204" charset="0"/>
              </a:rPr>
              <a:t>EDUCACIÓN LITERARIA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1º,2º,3º4º	Utiliza recursos variados de las TIC para la realización de sus 	trabajos académicos. (7. Consultar y citar adecuadamente 	fuentes de información variadas, para realizar un trabajo 	digitales)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88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ángulo 21"/>
          <p:cNvSpPr/>
          <p:nvPr/>
        </p:nvSpPr>
        <p:spPr>
          <a:xfrm>
            <a:off x="2320204" y="1064369"/>
            <a:ext cx="1938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FÍSICA Y QUÍMICA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284932" y="1331426"/>
            <a:ext cx="67513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ACTIVIDAD CIENTÍFICA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	Selecciona, comprende e interpreta información relevante en un 	texto de divulgación científica y transmite las conclusiones  	obtenidas     .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	Identifica las principales características ligadas a la fiabilidad  y 	objetividad del flujo de información existente en internet y otros  	medios digitales.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	 Realiza pequeños trabajos de investigación sobre algún tema 	objeto de estudio aplicando el método científico, y utilizando las TIC 	para la búsqueda y selección de información y presentación de 	conclusiones.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2º y 3º	Selecciona, comprende e interpreta información relevante en un 	texto de divulgación científica y transmite las conclusiones  	obtenidas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2º y 3º	Identifica las principales características ligadas a la fiabilidad  y 	objetividad del flujo de información existente en internet y otros  	medios digitales</a:t>
            </a:r>
          </a:p>
          <a:p>
            <a:pPr algn="just"/>
            <a:endParaRPr lang="es-ES" sz="1600" dirty="0">
              <a:latin typeface="Eurostile" panose="020B0604020202020204" charset="0"/>
            </a:endParaRPr>
          </a:p>
        </p:txBody>
      </p:sp>
      <p:sp>
        <p:nvSpPr>
          <p:cNvPr id="24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      		SECUNDARIA</a:t>
            </a:r>
          </a:p>
        </p:txBody>
      </p:sp>
    </p:spTree>
    <p:extLst>
      <p:ext uri="{BB962C8B-B14F-4D97-AF65-F5344CB8AC3E}">
        <p14:creationId xmlns:p14="http://schemas.microsoft.com/office/powerpoint/2010/main" val="353650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ángulo 21"/>
          <p:cNvSpPr/>
          <p:nvPr/>
        </p:nvSpPr>
        <p:spPr>
          <a:xfrm>
            <a:off x="2199667" y="106549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MATEMÁTICAS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268596" y="1454412"/>
            <a:ext cx="675139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PROCESOS, MÉTODOS Y ACTITUDES EN MATEMÁTICAS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1º,2º,3º	Elabora documentos digitales propios como resultado del proceso 	de búsqueda, análisis y selección de información  relevante, con la 	herramienta tecnológica adecuada y los comparte para su 	discusión o difusión.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1º,2º,4º	Usa adecuadamente los medios tecnológicos para estructurar y 	mejorar su proceso de aprendizaje recogiendo la información de l	as actividades, analizando puntos fuertes y débiles de su proceso 	académico y estableciendo pautas de mejora..</a:t>
            </a:r>
          </a:p>
          <a:p>
            <a:pPr algn="just"/>
            <a:r>
              <a:rPr lang="es-ES" sz="1600" b="1" dirty="0">
                <a:latin typeface="Eurostile" panose="020B0604020202020204" charset="0"/>
              </a:rPr>
              <a:t>ESTADÍSTICA Y PROBABILIDAD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1º,2º,3º	Utiliza las tecnologías de la información y de la comunicación para 	comunicar información resumida y relevante sobre una variable 	estadística analizada.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	Organiza datos, obtenidos de una población, de variables 	cualitativas o cuantitativas en tablas, calcula sus frecuencias 	absolutas y relativas, </a:t>
            </a:r>
          </a:p>
        </p:txBody>
      </p:sp>
      <p:sp>
        <p:nvSpPr>
          <p:cNvPr id="24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      		SECUNDARIA</a:t>
            </a:r>
          </a:p>
        </p:txBody>
      </p:sp>
    </p:spTree>
    <p:extLst>
      <p:ext uri="{BB962C8B-B14F-4D97-AF65-F5344CB8AC3E}">
        <p14:creationId xmlns:p14="http://schemas.microsoft.com/office/powerpoint/2010/main" val="3364370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ángulo 21"/>
          <p:cNvSpPr/>
          <p:nvPr/>
        </p:nvSpPr>
        <p:spPr>
          <a:xfrm>
            <a:off x="2235202" y="1073018"/>
            <a:ext cx="145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TECNOLOGÍA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284932" y="1331426"/>
            <a:ext cx="6751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TECNOLOGÍAS DE LA INFORMACIÓN Y LA COMUNICACIÓN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1º,4º	Conoce las medidas de seguridad aplicables a cada situación de 	riesgo.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	Elabora proyectos técnicos con equipos informáticos, y es capaz 	de presentarlos y difundirlos.</a:t>
            </a:r>
          </a:p>
        </p:txBody>
      </p:sp>
      <p:sp>
        <p:nvSpPr>
          <p:cNvPr id="24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      		SECUNDARIA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415896" y="3954976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VALORES ÉTICOS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2415896" y="4292186"/>
            <a:ext cx="67513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REFLEXIÓN ÉTICA</a:t>
            </a:r>
          </a:p>
          <a:p>
            <a:pPr algn="just"/>
            <a:r>
              <a:rPr lang="es-ES" sz="1600" b="1" dirty="0">
                <a:latin typeface="Eurostile" panose="020B0604020202020204" charset="0"/>
              </a:rPr>
              <a:t>1º 	</a:t>
            </a:r>
            <a:r>
              <a:rPr lang="es-ES" sz="1600" dirty="0">
                <a:latin typeface="Eurostile" panose="020B0604020202020204" charset="0"/>
              </a:rPr>
              <a:t>Destaca algunas de las consecuencias negativas que, a nivel 	individual y comunitario, tiene la ausencia de valores y normas 	éticas.</a:t>
            </a:r>
          </a:p>
          <a:p>
            <a:pPr algn="just"/>
            <a:endParaRPr lang="es-ES" sz="1600" b="1" dirty="0">
              <a:latin typeface="Eurostile" panose="020B0604020202020204" charset="0"/>
            </a:endParaRPr>
          </a:p>
          <a:p>
            <a:pPr algn="just"/>
            <a:r>
              <a:rPr lang="es-ES" sz="1600" b="1" dirty="0">
                <a:latin typeface="Eurostile" panose="020B0604020202020204" charset="0"/>
              </a:rPr>
              <a:t>4º      </a:t>
            </a:r>
            <a:r>
              <a:rPr lang="es-ES" sz="1600" dirty="0">
                <a:latin typeface="Eurostile" panose="020B0604020202020204" charset="0"/>
              </a:rPr>
              <a:t>Señala algunos de los nuevos campos a los que se aplica la 	ética</a:t>
            </a:r>
            <a:endParaRPr lang="es-ES" sz="1600" b="1" dirty="0">
              <a:latin typeface="Eurostile" panose="020B060402020202020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2408184" y="2629505"/>
            <a:ext cx="986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MÚSICA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2337629" y="2857994"/>
            <a:ext cx="6751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MÚSICA Y TECNOLOGÍAS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2º, 4º	Utiliza la información de manera crítica, la obtiene de distintos 	medios y puede utilizarla y transmitirla utilizando distintos 	soportes.</a:t>
            </a:r>
          </a:p>
          <a:p>
            <a:pPr algn="just"/>
            <a:endParaRPr lang="es-ES" sz="1600" dirty="0">
              <a:latin typeface="Eurostil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2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      		SECUNDARIA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272218" y="979960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VALORES ÉTICOS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2357331" y="1250156"/>
            <a:ext cx="675139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LOS VALORES ÉTICOS Y SU RELACIÓN CON LA CIENCIA Y LA TECNOLOGÍA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	Utiliza información de distintas fuentes para analizar la dimensión 	moral de la ciencia y la tecnología, evaluando el impacto positivo y 	negativo que éstas pueden tener e los ámbitos de la vida.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	Obtiene y selecciona información, en trabajo colaborativo, de 	algunos casos en los que la investigación científica y tecnológica no 	ha sido guiada ni es compatible con los valores éticos de la DUDH, 2º	Diserta, en colaboración grupal, acerca de la idea de “	progreso” 		en la ciencia y su relación con los valores éticos,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3º	Destaca el problema y el peligro que representa para el ser 	humano la </a:t>
            </a:r>
            <a:r>
              <a:rPr lang="es-ES" sz="1600" dirty="0" err="1">
                <a:latin typeface="Eurostile" panose="020B0604020202020204" charset="0"/>
              </a:rPr>
              <a:t>tecnodependencia</a:t>
            </a:r>
            <a:r>
              <a:rPr lang="es-ES" sz="1600" dirty="0">
                <a:latin typeface="Eurostile" panose="020B0604020202020204" charset="0"/>
              </a:rPr>
              <a:t>, señalando sus síntomas, causas y 	estimando sus consecuencias negativas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4º	Utiliza información de forma selectiva para encontrar 	criteriosa 	para estimar la viabilidad de proyectos científicos y tecnológicos, 	considerando la idoneidad ética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4º	Utiliza información de forma selectiva para encontrar algunos 	criterios a tener en cuenta para estimar la viabilidad de proyectos 	científicos y tecnológicos, considerando la idoneidad ética</a:t>
            </a:r>
          </a:p>
        </p:txBody>
      </p:sp>
    </p:spTree>
    <p:extLst>
      <p:ext uri="{BB962C8B-B14F-4D97-AF65-F5344CB8AC3E}">
        <p14:creationId xmlns:p14="http://schemas.microsoft.com/office/powerpoint/2010/main" val="2236789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      		SECUNDARIA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272218" y="979960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VALORES ÉTICOS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2408184" y="2275615"/>
            <a:ext cx="675139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LA COMPRENSIÓN, RESPETO Y LA IGUALDAD EN LAS RELACIONES INTERPERSONALES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4º	Señala los peligros que encierra el fenómeno de la socialización 	global si se desarrolla al margen de los valores éticos universales, 	debatiendo acerca de la necesidad de establecer límites éticos y 	jurídicos en este tema.  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4º	Diserta, acerca del impacto que tienen los medios de 	comunicación masiva en la vida moral de las personas y de la 	sociedad, expresando sus opiniones con rigor intelectual</a:t>
            </a:r>
            <a:r>
              <a:rPr lang="es-ES" sz="1600" dirty="0"/>
              <a:t>.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4º 	Valora la necesidad de una regulación ética y jurídica en relación 	con el uso de medios de comunicación masiva, respetando el 	derecho a la información y a la libertad de expresión que poseen 	los ciudadanos. 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DD1F33A-BD34-4075-826E-F78A3FFAC3ED}"/>
              </a:ext>
            </a:extLst>
          </p:cNvPr>
          <p:cNvSpPr/>
          <p:nvPr/>
        </p:nvSpPr>
        <p:spPr>
          <a:xfrm>
            <a:off x="2412729" y="1257547"/>
            <a:ext cx="6623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4º	</a:t>
            </a:r>
            <a:r>
              <a:rPr lang="es-ES" sz="1600" dirty="0">
                <a:latin typeface="Eurostile" panose="020B0604020202020204" charset="0"/>
              </a:rPr>
              <a:t>Comprende y explica la necesidad de apoyar la creación y uso de 	métodos de control y la aplicación de una ética deontológica para l	os científicos y tecnólogos</a:t>
            </a:r>
          </a:p>
        </p:txBody>
      </p:sp>
    </p:spTree>
    <p:extLst>
      <p:ext uri="{BB962C8B-B14F-4D97-AF65-F5344CB8AC3E}">
        <p14:creationId xmlns:p14="http://schemas.microsoft.com/office/powerpoint/2010/main" val="3154584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ángulo 21"/>
          <p:cNvSpPr/>
          <p:nvPr/>
        </p:nvSpPr>
        <p:spPr>
          <a:xfrm>
            <a:off x="2237373" y="1074331"/>
            <a:ext cx="5549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TECNOLOGÍAS DE LA INFORMACIÓN Y COMUNICACIÓN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284932" y="1331426"/>
            <a:ext cx="67513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ÉTICA Y ESTÉTICA EN LA INTERACCIÓN EN RED</a:t>
            </a:r>
          </a:p>
          <a:p>
            <a:pPr algn="just"/>
            <a:r>
              <a:rPr lang="es-ES" sz="1600" b="1" dirty="0">
                <a:latin typeface="Eurostile" panose="020B0604020202020204" charset="0"/>
              </a:rPr>
              <a:t>4º  	</a:t>
            </a:r>
            <a:r>
              <a:rPr lang="es-ES" sz="1600" dirty="0">
                <a:latin typeface="Eurostile" panose="020B0604020202020204" charset="0"/>
              </a:rPr>
              <a:t>Interactúa con hábitos adecuados en entornos virtuales. </a:t>
            </a:r>
          </a:p>
          <a:p>
            <a:pPr algn="just"/>
            <a:r>
              <a:rPr lang="es-ES" sz="1600" b="1" dirty="0">
                <a:latin typeface="Eurostile" panose="020B0604020202020204" charset="0"/>
              </a:rPr>
              <a:t>4º 	</a:t>
            </a:r>
            <a:r>
              <a:rPr lang="es-ES" sz="1600" dirty="0">
                <a:latin typeface="Eurostile" panose="020B0604020202020204" charset="0"/>
              </a:rPr>
              <a:t>Realiza actividades con responsabilidad sobre conceptos como la 	propiedad y el intercambio de información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4º	Consulta distintas fuentes y navega conociendo la importancia de 	la identidad digital y los tipos de fraude de la web. </a:t>
            </a:r>
            <a:endParaRPr lang="es-ES" sz="1600" b="1" dirty="0">
              <a:latin typeface="Eurostile" panose="020B0604020202020204" charset="0"/>
            </a:endParaRPr>
          </a:p>
          <a:p>
            <a:pPr algn="just"/>
            <a:r>
              <a:rPr lang="es-ES" sz="1600" b="1" dirty="0">
                <a:latin typeface="Eurostile" panose="020B0604020202020204" charset="0"/>
              </a:rPr>
              <a:t>SEGURIDAD INFORMÁTICA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4º	Conoce los riesgos de seguridad y emplea hábitos de protección 	adecuados. </a:t>
            </a:r>
          </a:p>
          <a:p>
            <a:pPr algn="just"/>
            <a:r>
              <a:rPr lang="es-ES" sz="1600" b="1" dirty="0">
                <a:latin typeface="Eurostile" panose="020B0604020202020204" charset="0"/>
              </a:rPr>
              <a:t>PUBLICACIÓN Y DIFUSIÓN DE CONTENIDOS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4º	Realiza actividades que requieren compartir recursos en redes 	locales y virtuales. </a:t>
            </a:r>
          </a:p>
          <a:p>
            <a:pPr algn="just"/>
            <a:r>
              <a:rPr lang="es-ES" sz="1600" b="1" dirty="0">
                <a:latin typeface="Century Gothic" pitchFamily="34" charset="0"/>
              </a:rPr>
              <a:t>INTERNET, REDES SOCIALES, HIPERCONEXIÓN</a:t>
            </a:r>
          </a:p>
          <a:p>
            <a:pPr algn="just"/>
            <a:r>
              <a:rPr lang="es-ES" sz="1600" dirty="0">
                <a:latin typeface="Century Gothic" pitchFamily="34" charset="0"/>
              </a:rPr>
              <a:t>4º	</a:t>
            </a:r>
            <a:r>
              <a:rPr lang="es-ES" sz="1600" dirty="0">
                <a:latin typeface="Eurostile" panose="020B0604020202020204" charset="0"/>
              </a:rPr>
              <a:t>Participa activamente en redes sociales con criterios de seguridad. </a:t>
            </a:r>
          </a:p>
          <a:p>
            <a:pPr algn="just"/>
            <a:endParaRPr lang="es-ES" sz="1600" dirty="0">
              <a:latin typeface="Eurostile" panose="020B0604020202020204" charset="0"/>
            </a:endParaRPr>
          </a:p>
          <a:p>
            <a:pPr algn="just"/>
            <a:endParaRPr lang="es-ES" sz="1600" dirty="0">
              <a:latin typeface="Eurostile" panose="020B0604020202020204" charset="0"/>
            </a:endParaRPr>
          </a:p>
        </p:txBody>
      </p:sp>
      <p:sp>
        <p:nvSpPr>
          <p:cNvPr id="24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      		SECUNDARIA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289479" y="4816138"/>
            <a:ext cx="1178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FILOSOFÍA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274409" y="5053042"/>
            <a:ext cx="67513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SOCIALIZACIÓN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4º	Conoce y reflexiona sobre el relativismo cultural y el etnocentrismo, 	expresando conclusiones propias, aportando ejemplos con hechos 	investigados y contrastados en Internet.</a:t>
            </a:r>
          </a:p>
        </p:txBody>
      </p:sp>
    </p:spTree>
    <p:extLst>
      <p:ext uri="{BB962C8B-B14F-4D97-AF65-F5344CB8AC3E}">
        <p14:creationId xmlns:p14="http://schemas.microsoft.com/office/powerpoint/2010/main" val="2649178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151431" y="404664"/>
            <a:ext cx="4143375" cy="369888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CONTENIDOS PARA UNA SESIÓN</a:t>
            </a:r>
          </a:p>
        </p:txBody>
      </p:sp>
      <p:grpSp>
        <p:nvGrpSpPr>
          <p:cNvPr id="25" name="24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26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30" name="29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1" name="30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2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17 Rectángulo"/>
          <p:cNvSpPr>
            <a:spLocks noChangeArrowheads="1"/>
          </p:cNvSpPr>
          <p:nvPr/>
        </p:nvSpPr>
        <p:spPr bwMode="auto">
          <a:xfrm>
            <a:off x="2865656" y="852944"/>
            <a:ext cx="622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>
                <a:latin typeface="Eurostile" charset="0"/>
              </a:rPr>
              <a:t>¿Sabéis lo que es un algoritmo? </a:t>
            </a:r>
          </a:p>
        </p:txBody>
      </p:sp>
      <p:sp>
        <p:nvSpPr>
          <p:cNvPr id="37" name="19 Rectángulo"/>
          <p:cNvSpPr>
            <a:spLocks noChangeArrowheads="1"/>
          </p:cNvSpPr>
          <p:nvPr/>
        </p:nvSpPr>
        <p:spPr bwMode="auto">
          <a:xfrm>
            <a:off x="2842403" y="1815584"/>
            <a:ext cx="5500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dirty="0">
                <a:latin typeface="Eurostile" charset="0"/>
              </a:rPr>
              <a:t>  ¿Cuántos datos se crean y  consumen en el mundo?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3680081" y="1255983"/>
            <a:ext cx="5112568" cy="584775"/>
          </a:xfrm>
          <a:prstGeom prst="rect">
            <a:avLst/>
          </a:prstGeom>
          <a:solidFill>
            <a:srgbClr val="FFDD7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Eurostile" charset="0"/>
                <a:cs typeface="Arial" pitchFamily="34" charset="0"/>
              </a:rPr>
              <a:t>Jugamos a los GRANDES DATOS ¿Damos datos todo el tiempo?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3634491" y="2211042"/>
            <a:ext cx="5148572" cy="338554"/>
          </a:xfrm>
          <a:prstGeom prst="rect">
            <a:avLst/>
          </a:prstGeom>
          <a:solidFill>
            <a:srgbClr val="FFDD7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Eurostile" charset="0"/>
                <a:cs typeface="Arial" pitchFamily="34" charset="0"/>
              </a:rPr>
              <a:t>Unidades de medida de almacenamiento de datos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3634491" y="3844231"/>
            <a:ext cx="5184576" cy="830997"/>
          </a:xfrm>
          <a:prstGeom prst="rect">
            <a:avLst/>
          </a:prstGeom>
          <a:solidFill>
            <a:srgbClr val="FFDD7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Eurostile" charset="0"/>
                <a:cs typeface="Arial" pitchFamily="34" charset="0"/>
              </a:rPr>
              <a:t>Riesgo ligados a la asociación de datos a personas, errores, algoritmos erróneos, fiabilidad de los datos,… Derechos frente a los algoritmos.</a:t>
            </a:r>
          </a:p>
        </p:txBody>
      </p:sp>
      <p:sp>
        <p:nvSpPr>
          <p:cNvPr id="42" name="19 Rectángulo"/>
          <p:cNvSpPr>
            <a:spLocks noChangeArrowheads="1"/>
          </p:cNvSpPr>
          <p:nvPr/>
        </p:nvSpPr>
        <p:spPr bwMode="auto">
          <a:xfrm>
            <a:off x="2865656" y="3507345"/>
            <a:ext cx="5500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dirty="0">
                <a:latin typeface="Eurostile" charset="0"/>
              </a:rPr>
              <a:t> ¿Qué riesgo tiene?</a:t>
            </a:r>
          </a:p>
        </p:txBody>
      </p:sp>
      <p:sp>
        <p:nvSpPr>
          <p:cNvPr id="21" name="19 Rectángulo"/>
          <p:cNvSpPr>
            <a:spLocks noChangeArrowheads="1"/>
          </p:cNvSpPr>
          <p:nvPr/>
        </p:nvSpPr>
        <p:spPr bwMode="auto">
          <a:xfrm>
            <a:off x="2855514" y="2536952"/>
            <a:ext cx="5500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dirty="0">
                <a:latin typeface="Eurostile" charset="0"/>
              </a:rPr>
              <a:t>  ¿Dónde  he dejado mis datos hoy?</a:t>
            </a:r>
          </a:p>
        </p:txBody>
      </p:sp>
      <p:sp>
        <p:nvSpPr>
          <p:cNvPr id="22" name="39 CuadroTexto"/>
          <p:cNvSpPr txBox="1"/>
          <p:nvPr/>
        </p:nvSpPr>
        <p:spPr>
          <a:xfrm>
            <a:off x="3647602" y="2932410"/>
            <a:ext cx="5148572" cy="584775"/>
          </a:xfrm>
          <a:prstGeom prst="rect">
            <a:avLst/>
          </a:prstGeom>
          <a:solidFill>
            <a:srgbClr val="FFDD7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Eurostile" charset="0"/>
                <a:cs typeface="Arial" pitchFamily="34" charset="0"/>
              </a:rPr>
              <a:t>Origen de los datos en internet y su tratamiento. ¿Qué es Big Data? ¿Para qué sirve? Ejemplos</a:t>
            </a:r>
          </a:p>
        </p:txBody>
      </p:sp>
      <p:sp>
        <p:nvSpPr>
          <p:cNvPr id="23" name="40 CuadroTexto"/>
          <p:cNvSpPr txBox="1"/>
          <p:nvPr/>
        </p:nvSpPr>
        <p:spPr>
          <a:xfrm>
            <a:off x="3608073" y="4984696"/>
            <a:ext cx="5184576" cy="584775"/>
          </a:xfrm>
          <a:prstGeom prst="rect">
            <a:avLst/>
          </a:prstGeom>
          <a:solidFill>
            <a:srgbClr val="FFDD7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Eurostile" charset="0"/>
                <a:cs typeface="Arial" pitchFamily="34" charset="0"/>
              </a:rPr>
              <a:t>Tratamiento de los datos del juego GRANDES DATOS. Análisis de los resultados y debate</a:t>
            </a:r>
          </a:p>
        </p:txBody>
      </p:sp>
      <p:sp>
        <p:nvSpPr>
          <p:cNvPr id="24" name="19 Rectángulo"/>
          <p:cNvSpPr>
            <a:spLocks noChangeArrowheads="1"/>
          </p:cNvSpPr>
          <p:nvPr/>
        </p:nvSpPr>
        <p:spPr bwMode="auto">
          <a:xfrm>
            <a:off x="2842403" y="4629579"/>
            <a:ext cx="5500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dirty="0">
                <a:latin typeface="Eurostile" charset="0"/>
              </a:rPr>
              <a:t> Nuestro pequeño “Big Data”</a:t>
            </a:r>
          </a:p>
        </p:txBody>
      </p:sp>
      <p:sp>
        <p:nvSpPr>
          <p:cNvPr id="28" name="40 CuadroTexto"/>
          <p:cNvSpPr txBox="1"/>
          <p:nvPr/>
        </p:nvSpPr>
        <p:spPr>
          <a:xfrm>
            <a:off x="3608073" y="5864724"/>
            <a:ext cx="5184576" cy="338554"/>
          </a:xfrm>
          <a:prstGeom prst="rect">
            <a:avLst/>
          </a:prstGeom>
          <a:solidFill>
            <a:srgbClr val="FFDD7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Eurostile" charset="0"/>
                <a:cs typeface="Arial" pitchFamily="34" charset="0"/>
              </a:rPr>
              <a:t>Diferencias entre Big Data y </a:t>
            </a:r>
            <a:r>
              <a:rPr lang="es-ES" sz="1600" dirty="0" err="1">
                <a:latin typeface="Eurostile" charset="0"/>
                <a:cs typeface="Arial" pitchFamily="34" charset="0"/>
              </a:rPr>
              <a:t>Thick</a:t>
            </a:r>
            <a:r>
              <a:rPr lang="es-ES" sz="1600" dirty="0">
                <a:latin typeface="Eurostile" charset="0"/>
                <a:cs typeface="Arial" pitchFamily="34" charset="0"/>
              </a:rPr>
              <a:t> Data</a:t>
            </a:r>
          </a:p>
        </p:txBody>
      </p:sp>
      <p:sp>
        <p:nvSpPr>
          <p:cNvPr id="29" name="19 Rectángulo"/>
          <p:cNvSpPr>
            <a:spLocks noChangeArrowheads="1"/>
          </p:cNvSpPr>
          <p:nvPr/>
        </p:nvSpPr>
        <p:spPr bwMode="auto">
          <a:xfrm>
            <a:off x="2842403" y="5509607"/>
            <a:ext cx="5500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dirty="0">
                <a:latin typeface="Eurostile" charset="0"/>
              </a:rPr>
              <a:t> Alternativas al “Big Data”</a:t>
            </a:r>
          </a:p>
        </p:txBody>
      </p:sp>
    </p:spTree>
    <p:extLst>
      <p:ext uri="{BB962C8B-B14F-4D97-AF65-F5344CB8AC3E}">
        <p14:creationId xmlns:p14="http://schemas.microsoft.com/office/powerpoint/2010/main" val="14994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868559" y="417061"/>
            <a:ext cx="4143375" cy="369888"/>
          </a:xfrm>
          <a:prstGeom prst="rect">
            <a:avLst/>
          </a:prstGeom>
          <a:solidFill>
            <a:srgbClr val="FFDD7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ACTIVIDADES DEL ALUMNO</a:t>
            </a:r>
          </a:p>
        </p:txBody>
      </p:sp>
      <p:sp>
        <p:nvSpPr>
          <p:cNvPr id="22535" name="21 Rectángulo"/>
          <p:cNvSpPr>
            <a:spLocks noChangeArrowheads="1"/>
          </p:cNvSpPr>
          <p:nvPr/>
        </p:nvSpPr>
        <p:spPr bwMode="auto">
          <a:xfrm>
            <a:off x="2868559" y="1065193"/>
            <a:ext cx="5918254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Eurostile" pitchFamily="34" charset="0"/>
              </a:rPr>
              <a:t>El proceso se explica en la presentación del taller.</a:t>
            </a:r>
          </a:p>
          <a:p>
            <a:pPr algn="just"/>
            <a:endParaRPr lang="es-ES" sz="1600" dirty="0">
              <a:latin typeface="Eurostile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Eurostile" pitchFamily="34" charset="0"/>
              </a:rPr>
              <a:t> partir de preguntas al grupo identificar el conocimiento del grupo sobre la idea de algoritmo en internet.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Eurostile" pitchFamily="34" charset="0"/>
              </a:rPr>
              <a:t>Iniciar el juego “GRANDES DATOS”. Es una propuesta para experimentar en el grupo-clase la forma en que se recopilan datos y cómo se tratan en Internet. El juego se desarrolla a lo largo de la sesión en 4 fases:</a:t>
            </a:r>
          </a:p>
          <a:p>
            <a:pPr marL="1257300" lvl="2" indent="-342900" algn="just">
              <a:buAutoNum type="arabicPeriod"/>
            </a:pPr>
            <a:r>
              <a:rPr lang="es-ES" sz="1600" dirty="0">
                <a:latin typeface="Eurostile" pitchFamily="34" charset="0"/>
              </a:rPr>
              <a:t>En la primera fase cada alumno anota el lugar al que le gustaría viajar e identificar el papel con su número de clase.</a:t>
            </a:r>
          </a:p>
          <a:p>
            <a:pPr marL="1257300" lvl="2" indent="-342900" algn="just">
              <a:buAutoNum type="arabicPeriod"/>
            </a:pPr>
            <a:r>
              <a:rPr lang="es-ES" sz="1600" dirty="0">
                <a:latin typeface="Eurostile" pitchFamily="34" charset="0"/>
              </a:rPr>
              <a:t>Cada alumno rellenará un formulario en </a:t>
            </a:r>
            <a:r>
              <a:rPr lang="es-ES" sz="1600" dirty="0" err="1">
                <a:latin typeface="Eurostile" pitchFamily="34" charset="0"/>
              </a:rPr>
              <a:t>Forms</a:t>
            </a:r>
            <a:r>
              <a:rPr lang="es-ES" sz="1600" dirty="0">
                <a:latin typeface="Eurostile" pitchFamily="34" charset="0"/>
              </a:rPr>
              <a:t> de </a:t>
            </a:r>
            <a:r>
              <a:rPr lang="es-ES" sz="1600" dirty="0" err="1">
                <a:latin typeface="Eurostile" pitchFamily="34" charset="0"/>
              </a:rPr>
              <a:t>Onedrive</a:t>
            </a:r>
            <a:r>
              <a:rPr lang="es-ES" sz="1600" dirty="0">
                <a:latin typeface="Eurostile" pitchFamily="34" charset="0"/>
              </a:rPr>
              <a:t> aportando datos de su gustos y preferencias (hay alternativas con </a:t>
            </a:r>
            <a:r>
              <a:rPr lang="es-ES" sz="1600" dirty="0" err="1">
                <a:latin typeface="Eurostile" pitchFamily="34" charset="0"/>
              </a:rPr>
              <a:t>Plickers</a:t>
            </a:r>
            <a:r>
              <a:rPr lang="es-ES" sz="1600" dirty="0">
                <a:latin typeface="Eurostile" pitchFamily="34" charset="0"/>
              </a:rPr>
              <a:t> o a mano alzada)</a:t>
            </a:r>
          </a:p>
          <a:p>
            <a:pPr marL="1257300" lvl="2" indent="-342900" algn="just">
              <a:buAutoNum type="arabicPeriod"/>
            </a:pPr>
            <a:r>
              <a:rPr lang="es-ES" sz="1600" dirty="0">
                <a:latin typeface="Eurostile" pitchFamily="34" charset="0"/>
              </a:rPr>
              <a:t>De acuerdo a estos datos se aplicará un algoritmo para clasificar y ordenar los datos.</a:t>
            </a:r>
          </a:p>
          <a:p>
            <a:pPr marL="1257300" lvl="2" indent="-342900" algn="just">
              <a:buAutoNum type="arabicPeriod"/>
            </a:pPr>
            <a:r>
              <a:rPr lang="es-ES" sz="1600" dirty="0">
                <a:latin typeface="Eurostile" pitchFamily="34" charset="0"/>
              </a:rPr>
              <a:t>Comprobar si los resultados obtenidos corresponden con los deseos que se habían anotado. Debatir los resultados.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19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2" name="21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5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24934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886630" y="923444"/>
            <a:ext cx="4143375" cy="369888"/>
          </a:xfrm>
          <a:prstGeom prst="rect">
            <a:avLst/>
          </a:prstGeom>
          <a:solidFill>
            <a:srgbClr val="FFDD7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ACTIVIDADES DEL ALUMNO</a:t>
            </a:r>
          </a:p>
        </p:txBody>
      </p:sp>
      <p:sp>
        <p:nvSpPr>
          <p:cNvPr id="22535" name="21 Rectángulo"/>
          <p:cNvSpPr>
            <a:spLocks noChangeArrowheads="1"/>
          </p:cNvSpPr>
          <p:nvPr/>
        </p:nvSpPr>
        <p:spPr bwMode="auto">
          <a:xfrm>
            <a:off x="2868559" y="1463179"/>
            <a:ext cx="591825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1600" dirty="0">
                <a:latin typeface="Eurostile" pitchFamily="34" charset="0"/>
              </a:rPr>
              <a:t>A través del vídeo “Algoritmo” descubrir lo que es un algoritmo y sus posibilidades.</a:t>
            </a:r>
          </a:p>
          <a:p>
            <a:pPr algn="just"/>
            <a:endParaRPr lang="es-ES" sz="1200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sz="1600" dirty="0">
                <a:latin typeface="Eurostile" pitchFamily="34" charset="0"/>
              </a:rPr>
              <a:t> Reflexionar en el grupo sobre cómo dejamos datos en nuestras interacciones en red y cómo se procesan.</a:t>
            </a:r>
          </a:p>
          <a:p>
            <a:pPr algn="just"/>
            <a:endParaRPr lang="es-ES" sz="1200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sz="1600" dirty="0">
                <a:latin typeface="Eurostile" pitchFamily="34" charset="0"/>
              </a:rPr>
              <a:t>  Descubrir para qué sirve el Big Data y cómo lo experimentamos en nuestra vida diaria.</a:t>
            </a:r>
          </a:p>
          <a:p>
            <a:pPr algn="just">
              <a:buFont typeface="Arial" charset="0"/>
              <a:buChar char="•"/>
            </a:pPr>
            <a:endParaRPr lang="es-ES" sz="1600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sz="1600" dirty="0">
                <a:latin typeface="Eurostile" pitchFamily="34" charset="0"/>
              </a:rPr>
              <a:t>  Debate sobre los posibles riesgos del uso de algoritmos de forma incorrecta y el efecto en nuestras vidas. Nuestros derechos frente a los mismos (Reglamento General de Protección de Datos -RGPD y Ley de Protección de Datos).</a:t>
            </a:r>
          </a:p>
          <a:p>
            <a:pPr algn="just"/>
            <a:endParaRPr lang="es-ES" sz="1200" dirty="0">
              <a:latin typeface="Eurostile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Eurostile" pitchFamily="34" charset="0"/>
              </a:rPr>
              <a:t>Experimentar con posibilidades de los Big Data y su eficacia</a:t>
            </a:r>
          </a:p>
          <a:p>
            <a:pPr algn="just"/>
            <a:endParaRPr lang="es-ES" sz="1200" dirty="0">
              <a:latin typeface="Eurostile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Eurostile" pitchFamily="34" charset="0"/>
              </a:rPr>
              <a:t>Alternativas al Big Data, el </a:t>
            </a:r>
            <a:r>
              <a:rPr lang="es-ES" sz="1600" dirty="0" err="1">
                <a:latin typeface="Eurostile" pitchFamily="34" charset="0"/>
              </a:rPr>
              <a:t>Thick</a:t>
            </a:r>
            <a:r>
              <a:rPr lang="es-ES" sz="1600" dirty="0">
                <a:latin typeface="Eurostile" pitchFamily="34" charset="0"/>
              </a:rPr>
              <a:t> Data.</a:t>
            </a:r>
          </a:p>
          <a:p>
            <a:pPr algn="just"/>
            <a:endParaRPr lang="es-ES" sz="1200" dirty="0">
              <a:latin typeface="Eurostile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Eurostile" pitchFamily="34" charset="0"/>
              </a:rPr>
              <a:t>Crear un </a:t>
            </a:r>
            <a:r>
              <a:rPr lang="es-ES" sz="1600" dirty="0" err="1">
                <a:latin typeface="Eurostile" pitchFamily="34" charset="0"/>
              </a:rPr>
              <a:t>Sway</a:t>
            </a:r>
            <a:r>
              <a:rPr lang="es-ES" sz="1600" dirty="0">
                <a:latin typeface="Eurostile" pitchFamily="34" charset="0"/>
              </a:rPr>
              <a:t> en OneDrive para explicar a los compañeros más pequeños que son los algoritmos en internet, usos y riesgos.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19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2" name="21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5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8712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5" name="4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9" name="18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6397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1639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532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13 Rectángulo"/>
          <p:cNvSpPr>
            <a:spLocks noChangeArrowheads="1"/>
          </p:cNvSpPr>
          <p:nvPr/>
        </p:nvSpPr>
        <p:spPr bwMode="auto">
          <a:xfrm>
            <a:off x="5292080" y="1556792"/>
            <a:ext cx="34941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Eurostile" pitchFamily="34" charset="0"/>
              </a:rPr>
              <a:t>EL PLAN DE SEGURIDAD Y CONFIANZA DIGITAL en el ámbito educativo</a:t>
            </a:r>
            <a:r>
              <a:rPr lang="es-ES" dirty="0">
                <a:latin typeface="Eurostile" pitchFamily="34" charset="0"/>
              </a:rPr>
              <a:t> </a:t>
            </a:r>
            <a:r>
              <a:rPr lang="es-ES" dirty="0">
                <a:latin typeface="Eurostile" charset="0"/>
              </a:rPr>
              <a:t> impulsará la alfabetización digital de todos los miembros de la comunidad educativa, informando, formando y reflexionando sobre el uso seguro, crítico y responsable de las TIC entre todos los miembros de la comunidad educativa, haciendo especial hincapié en el alumnado.</a:t>
            </a:r>
          </a:p>
          <a:p>
            <a:endParaRPr lang="es-ES" dirty="0">
              <a:latin typeface="Eurostile" charset="0"/>
            </a:endParaRPr>
          </a:p>
        </p:txBody>
      </p:sp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educa.jcyl.es/profesorado/es/formacion-profesorado/actualidad-formacion-profesorado/plan-seguridad-confianza-digital-ambito-educativo.ficheros/522585-19152670_s-destacado.jpg?width=138&amp;height=110&amp;aspectRatio=tr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772816"/>
            <a:ext cx="266429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6351" y="608647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143250" y="1000125"/>
            <a:ext cx="4357688" cy="369888"/>
          </a:xfrm>
          <a:prstGeom prst="rect">
            <a:avLst/>
          </a:prstGeom>
          <a:solidFill>
            <a:srgbClr val="FFDD7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ACTIVIDADES Y TAREAS DEL PROFESOR</a:t>
            </a:r>
          </a:p>
        </p:txBody>
      </p:sp>
      <p:sp>
        <p:nvSpPr>
          <p:cNvPr id="26631" name="21 Rectángulo"/>
          <p:cNvSpPr>
            <a:spLocks noChangeArrowheads="1"/>
          </p:cNvSpPr>
          <p:nvPr/>
        </p:nvSpPr>
        <p:spPr bwMode="auto">
          <a:xfrm>
            <a:off x="2771800" y="1311820"/>
            <a:ext cx="604867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Descargar la presentación de la sesión del taller con alumnos, las aplicaciones y materiales están en </a:t>
            </a:r>
            <a:r>
              <a:rPr lang="es-ES" sz="1100" dirty="0">
                <a:latin typeface="Eurostile" pitchFamily="34" charset="0"/>
                <a:hlinkClick r:id="rId4"/>
              </a:rPr>
              <a:t>https://bit.ly/planBurgos</a:t>
            </a:r>
            <a:r>
              <a:rPr lang="es-ES" sz="1100" dirty="0">
                <a:latin typeface="Eurostile" pitchFamily="34" charset="0"/>
              </a:rPr>
              <a:t> </a:t>
            </a:r>
          </a:p>
          <a:p>
            <a:pPr algn="just">
              <a:lnSpc>
                <a:spcPts val="2000"/>
              </a:lnSpc>
              <a:buFont typeface="Arial" charset="0"/>
              <a:buChar char="•"/>
            </a:pPr>
            <a:endParaRPr lang="es-ES" dirty="0">
              <a:latin typeface="Eurostile" pitchFamily="34" charset="0"/>
            </a:endParaRPr>
          </a:p>
          <a:p>
            <a:pPr algn="just">
              <a:lnSpc>
                <a:spcPts val="2000"/>
              </a:lnSpc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Dinamizar con los alumnos las actividades propuestas en la presentación.</a:t>
            </a:r>
          </a:p>
          <a:p>
            <a:pPr algn="just">
              <a:lnSpc>
                <a:spcPts val="2000"/>
              </a:lnSpc>
            </a:pPr>
            <a:endParaRPr lang="es-ES" sz="1200" dirty="0">
              <a:latin typeface="Eurostile" pitchFamily="34" charset="0"/>
            </a:endParaRPr>
          </a:p>
          <a:p>
            <a:pPr algn="just">
              <a:lnSpc>
                <a:spcPts val="2000"/>
              </a:lnSpc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Preparar el formulario de </a:t>
            </a:r>
            <a:r>
              <a:rPr lang="es-ES" dirty="0" err="1">
                <a:latin typeface="Eurostile" pitchFamily="34" charset="0"/>
              </a:rPr>
              <a:t>Forms</a:t>
            </a:r>
            <a:r>
              <a:rPr lang="es-ES" dirty="0">
                <a:latin typeface="Eurostile" pitchFamily="34" charset="0"/>
              </a:rPr>
              <a:t> “Viajes Imaginarios a tu gusto” para el juego “GRANDES DATOS”. Adjunto enlace para compartir plantilla</a:t>
            </a:r>
          </a:p>
          <a:p>
            <a:pPr algn="just">
              <a:lnSpc>
                <a:spcPts val="2000"/>
              </a:lnSpc>
            </a:pPr>
            <a:r>
              <a:rPr lang="es-ES" sz="900" dirty="0">
                <a:latin typeface="Eurostile" pitchFamily="34" charset="0"/>
                <a:hlinkClick r:id="rId5"/>
              </a:rPr>
              <a:t>https://forms.office.com/Pages/ShareFormPage.aspx?id=7iKSZuXVOUWYfqMBWrbfMS8LKwNh2cxFlwQyoCjX34FURDNURDFTNVM2NDFRVEVEOExSTFZBTjlUQi4u&amp;sharetoken=gZc3SLXv1NF7BItUihXx</a:t>
            </a:r>
            <a:endParaRPr lang="es-ES" sz="900" dirty="0">
              <a:latin typeface="Eurostile" pitchFamily="34" charset="0"/>
            </a:endParaRPr>
          </a:p>
          <a:p>
            <a:pPr algn="just">
              <a:lnSpc>
                <a:spcPts val="2000"/>
              </a:lnSpc>
            </a:pPr>
            <a:endParaRPr lang="es-ES" sz="1000" dirty="0">
              <a:latin typeface="Eurostile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es-ES" dirty="0">
                <a:latin typeface="Eurostile" pitchFamily="34" charset="0"/>
              </a:rPr>
              <a:t>Para los profesores que tengan problemas para utilizar el </a:t>
            </a:r>
            <a:r>
              <a:rPr lang="es-ES" dirty="0" err="1">
                <a:latin typeface="Eurostile" pitchFamily="34" charset="0"/>
              </a:rPr>
              <a:t>Forms</a:t>
            </a:r>
            <a:r>
              <a:rPr lang="es-ES" dirty="0">
                <a:latin typeface="Eurostile" pitchFamily="34" charset="0"/>
              </a:rPr>
              <a:t> se tiene la posibilidad de utilizar </a:t>
            </a:r>
            <a:r>
              <a:rPr lang="es-ES" dirty="0" err="1">
                <a:latin typeface="Eurostile" pitchFamily="34" charset="0"/>
              </a:rPr>
              <a:t>Plickers</a:t>
            </a:r>
            <a:r>
              <a:rPr lang="es-ES" dirty="0">
                <a:latin typeface="Eurostile" pitchFamily="34" charset="0"/>
              </a:rPr>
              <a:t>. Se pueden descargar las tarjetas desde:</a:t>
            </a:r>
          </a:p>
          <a:p>
            <a:pPr algn="just">
              <a:lnSpc>
                <a:spcPts val="2000"/>
              </a:lnSpc>
            </a:pPr>
            <a:r>
              <a:rPr lang="es-ES" sz="800" dirty="0">
                <a:latin typeface="Eurostile" pitchFamily="34" charset="0"/>
                <a:hlinkClick r:id="rId6"/>
              </a:rPr>
              <a:t>https://educajcyl-my.sharepoint.com/:b:/g/personal/vilsanmi_educa_jcyl_es/ESReVT02B6VIuqSQ_XKwroEBzrD2tT8dJPssSMdgEGi3Dg?e=UjLncV</a:t>
            </a:r>
            <a:endParaRPr lang="es-ES" sz="800" dirty="0">
              <a:latin typeface="Eurostile" pitchFamily="34" charset="0"/>
            </a:endParaRPr>
          </a:p>
        </p:txBody>
      </p:sp>
      <p:grpSp>
        <p:nvGrpSpPr>
          <p:cNvPr id="3" name="17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4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2" name="21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5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04674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6351" y="608647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143250" y="1000125"/>
            <a:ext cx="4143375" cy="369888"/>
          </a:xfrm>
          <a:prstGeom prst="rect">
            <a:avLst/>
          </a:prstGeom>
          <a:solidFill>
            <a:srgbClr val="FFDD7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ORGANIZACIÓN TECNOLÓGICA</a:t>
            </a:r>
          </a:p>
        </p:txBody>
      </p:sp>
      <p:sp>
        <p:nvSpPr>
          <p:cNvPr id="28679" name="21 Rectángulo"/>
          <p:cNvSpPr>
            <a:spLocks noChangeArrowheads="1"/>
          </p:cNvSpPr>
          <p:nvPr/>
        </p:nvSpPr>
        <p:spPr bwMode="auto">
          <a:xfrm>
            <a:off x="3143250" y="1500188"/>
            <a:ext cx="564356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000"/>
              </a:lnSpc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Dirigir el debate del grupo con la participación de todos los alumnos.</a:t>
            </a:r>
          </a:p>
          <a:p>
            <a:pPr lvl="2" algn="just">
              <a:lnSpc>
                <a:spcPts val="2000"/>
              </a:lnSpc>
            </a:pPr>
            <a:endParaRPr lang="es-ES" sz="1000" dirty="0">
              <a:latin typeface="Eurostile" pitchFamily="34" charset="0"/>
            </a:endParaRPr>
          </a:p>
          <a:p>
            <a:pPr algn="just">
              <a:lnSpc>
                <a:spcPts val="2000"/>
              </a:lnSpc>
              <a:buFont typeface="Arial" pitchFamily="34" charset="0"/>
              <a:buChar char="•"/>
            </a:pPr>
            <a:r>
              <a:rPr lang="es-ES" dirty="0">
                <a:latin typeface="Eurostile" pitchFamily="34" charset="0"/>
              </a:rPr>
              <a:t> Promover la creación de un material para explicar normas a un niño de niveles más bajos con </a:t>
            </a:r>
            <a:r>
              <a:rPr lang="es-ES" dirty="0" err="1">
                <a:latin typeface="Eurostile" pitchFamily="34" charset="0"/>
              </a:rPr>
              <a:t>Sway</a:t>
            </a:r>
            <a:endParaRPr lang="es-ES" dirty="0">
              <a:latin typeface="Eurostile" pitchFamily="34" charset="0"/>
            </a:endParaRPr>
          </a:p>
          <a:p>
            <a:pPr lvl="2" algn="just">
              <a:lnSpc>
                <a:spcPts val="2000"/>
              </a:lnSpc>
            </a:pPr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La actividad se desarrollará preferentemente en el  aula de informática o con ordenadores/</a:t>
            </a:r>
            <a:r>
              <a:rPr lang="es-ES" dirty="0" err="1">
                <a:latin typeface="Eurostile" pitchFamily="34" charset="0"/>
              </a:rPr>
              <a:t>tablets</a:t>
            </a:r>
            <a:r>
              <a:rPr lang="es-ES" dirty="0">
                <a:latin typeface="Eurostile" pitchFamily="34" charset="0"/>
              </a:rPr>
              <a:t> en el aula.</a:t>
            </a:r>
          </a:p>
          <a:p>
            <a:pPr algn="just">
              <a:buFont typeface="Arial" charset="0"/>
              <a:buChar char="•"/>
            </a:pPr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Se dispondrá de </a:t>
            </a:r>
            <a:r>
              <a:rPr lang="es-ES" dirty="0" err="1">
                <a:latin typeface="Eurostile" pitchFamily="34" charset="0"/>
              </a:rPr>
              <a:t>videoproyector</a:t>
            </a:r>
            <a:r>
              <a:rPr lang="es-ES" dirty="0">
                <a:latin typeface="Eurostile" pitchFamily="34" charset="0"/>
              </a:rPr>
              <a:t> para utilizar la presentación y dar orientaciones de uso de las aplicaciones.</a:t>
            </a:r>
          </a:p>
        </p:txBody>
      </p:sp>
      <p:grpSp>
        <p:nvGrpSpPr>
          <p:cNvPr id="3" name="17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4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2" name="21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5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50229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6351" y="608647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143250" y="1000125"/>
            <a:ext cx="4143375" cy="369888"/>
          </a:xfrm>
          <a:prstGeom prst="rect">
            <a:avLst/>
          </a:prstGeom>
          <a:solidFill>
            <a:srgbClr val="FFDD7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RECURSOS</a:t>
            </a:r>
          </a:p>
        </p:txBody>
      </p:sp>
      <p:sp>
        <p:nvSpPr>
          <p:cNvPr id="30727" name="21 Rectángulo"/>
          <p:cNvSpPr>
            <a:spLocks noChangeArrowheads="1"/>
          </p:cNvSpPr>
          <p:nvPr/>
        </p:nvSpPr>
        <p:spPr bwMode="auto">
          <a:xfrm>
            <a:off x="3143251" y="1500188"/>
            <a:ext cx="600074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PDI y video proyector.</a:t>
            </a:r>
          </a:p>
          <a:p>
            <a:pPr algn="just"/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Ordenadores/</a:t>
            </a:r>
            <a:r>
              <a:rPr lang="es-ES" dirty="0" err="1">
                <a:latin typeface="Eurostile" pitchFamily="34" charset="0"/>
              </a:rPr>
              <a:t>tablests</a:t>
            </a:r>
            <a:r>
              <a:rPr lang="es-ES" dirty="0">
                <a:latin typeface="Eurostile" pitchFamily="34" charset="0"/>
              </a:rPr>
              <a:t> individuales o dos alumnos por equipo.</a:t>
            </a:r>
          </a:p>
          <a:p>
            <a:pPr algn="just">
              <a:buFont typeface="Arial" charset="0"/>
              <a:buChar char="•"/>
            </a:pPr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Presentación de  ¿Somos un algoritmo? o ¿no?</a:t>
            </a:r>
          </a:p>
          <a:p>
            <a:pPr algn="just">
              <a:buFont typeface="Arial" charset="0"/>
              <a:buChar char="•"/>
            </a:pPr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Acceso a Internet a página</a:t>
            </a:r>
          </a:p>
          <a:p>
            <a:pPr algn="just"/>
            <a:r>
              <a:rPr lang="es-ES" dirty="0">
                <a:latin typeface="Eurostile" pitchFamily="34" charset="0"/>
                <a:hlinkClick r:id="rId4"/>
              </a:rPr>
              <a:t>https://bitly.com/planBurgos</a:t>
            </a:r>
            <a:endParaRPr lang="es-ES" dirty="0">
              <a:latin typeface="Eurostile" pitchFamily="34" charset="0"/>
            </a:endParaRPr>
          </a:p>
          <a:p>
            <a:pPr algn="just"/>
            <a:r>
              <a:rPr lang="es-ES">
                <a:latin typeface="Eurostile" pitchFamily="34" charset="0"/>
              </a:rPr>
              <a:t>para </a:t>
            </a:r>
            <a:r>
              <a:rPr lang="es-ES" dirty="0">
                <a:latin typeface="Eurostile" pitchFamily="34" charset="0"/>
              </a:rPr>
              <a:t>descarga de  materiales </a:t>
            </a:r>
          </a:p>
        </p:txBody>
      </p:sp>
      <p:grpSp>
        <p:nvGrpSpPr>
          <p:cNvPr id="3" name="18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4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22" name="21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5" name="24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6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57809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6351" y="608647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143250" y="1000125"/>
            <a:ext cx="4143375" cy="369888"/>
          </a:xfrm>
          <a:prstGeom prst="rect">
            <a:avLst/>
          </a:prstGeom>
          <a:solidFill>
            <a:srgbClr val="FFDD7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EVALUACIÓN</a:t>
            </a:r>
          </a:p>
        </p:txBody>
      </p:sp>
      <p:sp>
        <p:nvSpPr>
          <p:cNvPr id="32775" name="21 Rectángulo"/>
          <p:cNvSpPr>
            <a:spLocks noChangeArrowheads="1"/>
          </p:cNvSpPr>
          <p:nvPr/>
        </p:nvSpPr>
        <p:spPr bwMode="auto">
          <a:xfrm>
            <a:off x="3143250" y="1500188"/>
            <a:ext cx="5643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Participación de los alumnos en la sesión. </a:t>
            </a:r>
          </a:p>
          <a:p>
            <a:pPr algn="just">
              <a:buFont typeface="Arial" charset="0"/>
              <a:buChar char="•"/>
            </a:pPr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Documentos elaborados por los alumnos sobre cómo explicarían las normas de uso de Internet.</a:t>
            </a:r>
          </a:p>
        </p:txBody>
      </p:sp>
      <p:grpSp>
        <p:nvGrpSpPr>
          <p:cNvPr id="3" name="18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4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22" name="21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5" name="24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6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1068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23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16385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5" name="4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9" name="18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6397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1639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392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19 Rectángulo"/>
          <p:cNvSpPr/>
          <p:nvPr/>
        </p:nvSpPr>
        <p:spPr>
          <a:xfrm>
            <a:off x="4932040" y="1700808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Eurostile" charset="0"/>
              </a:rPr>
              <a:t>LOS TALLERES CON ALUMNOS </a:t>
            </a:r>
            <a:r>
              <a:rPr lang="es-ES" dirty="0">
                <a:latin typeface="Eurostile" charset="0"/>
              </a:rPr>
              <a:t>son una estrategia didáctica integrada en el Plan de Seguridad y Confianza Digital para dinamizar en un ambiente de aprendizaje interactivo  y  participativo de los conocimientos, actitudes relacionados  con el aprovechamiento de las posibilidades de  Internet  y  su uso seguro.</a:t>
            </a:r>
          </a:p>
        </p:txBody>
      </p:sp>
      <p:pic>
        <p:nvPicPr>
          <p:cNvPr id="18436" name="Picture 4" descr="http://upload.wikimedia.org/wikipedia/commons/e/e9/R%C3%A9pr%C3%A9sentation_d%27intern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844824"/>
            <a:ext cx="2304256" cy="2376264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22787">
            <a:off x="3326085" y="3256669"/>
            <a:ext cx="1343701" cy="50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23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16385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5" name="4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9" name="18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6397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1639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392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BnAQ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Ji/1Sf7op1YGoaxcWviHTtPhiWSB0BuT3TedqEnooyD15bOBkisnT7uePW9dkM6SXULTtDC88pfaFBXEedm36CrUHYhzVztaK4vXNa8RafpeksogeW4t2kuLhoiqCXClYwuTjO5vU/LgcmtWPVNQ/wCEi02zmVEiubTzJI0jYlJMEnJOMLxgHHXggZFHs3a4c6vY36KxfEerTaVcwMVxayW8+X8st++Gzy149fn474rO1PU/EUDedGkSpb2ME0sPkFmllZyHQHPAAHuaFBsbmkdXRWd4ju7qy0iS4tFBkDIpYoXEaFwGfaOW2qS2PauesdT1K/MGblriKLWEiSeGBohND5RJJHcbjjI4OKFBtXBzSdjsqK5Cy8QX83iSzs5Lq3xPdXEMtmLdt0Kxq5U+ZnBztB6YOeOhosde1iU3ORHLIlpPLJALZlNpKhGxCSfm3DPucZHBp+zYvaI6+iubhk1ORoVuJWNw+kvI8yIyqspK8Bc44zxnnjrWdLfeJLXRdMW1mWSWPR2up2ntmdpZV8vahwRjO5s9+KFTv1Bzt0O1orl7nVNYtbK5SZoy0V1HG139nO2OJkDF9medpO3Ocdz0NVNZu9TvfB/2rZNKyXWwSQF4fOi3FVkChlY9QcbgDjOccUKmwc0dnRUGnRyxafbRTO7ypEquzsCxYAZJI6mp6zLCiimTyLDC8zBiqKWIVSxwB2A5J9hQA+iqi6hC0ixiO5yXVBm3cDLLuHOOmOp6A8Hniqniq/utL01dQtozOIpV8yAAbpVb5Qqk9DuKn8Kai27CbVrmtRWRrEd9/wAIdexu5mv/ALBIC0K43SeWfuge/SsrVb7XLe5jitvtClLeE20K2pkS5ckh1kfHyYwO64znJ6ClC4nKx1lFZniqe8ttBuZrB2S4UKUKxGQ/eGQAA3JGQDggdTxWB4o1TXoLR5LM31tINPE1skdh55nnwcxvgHbj5eOOpOeOCMHIUpqJ2VFcXrNzq9r4qv3s5L0bre2+zwrZmSGd90m5S+MLxjPIx156VYvdQ8Rr4xFrFHssRNEqJ5DMssRUF3LBSAQSwHzDG0ZBzy/ZvuHtEdZRWNoN1fzatq0F55rRQyr5DmEom05+UEgFiMDJ5HIwecCvea1cR+MrbTI/JNqY9s+XwwkYEp1HPCn5QcncTjAqeR3sPmVrnQ0VzNhf6y/iEQymcobiZJbdrQrFFCu7y5Flx8xbC8ZP3iMDHF3xB/a0l9Y2+nXT2sTiVp5VhWQjao2gbsgZJ/n9afJrYObS5s0Vx2oat4gNjYzrHcWs0mnpOsUVmZRLckZML8HYOnp1PPFWNWs76fxlpU4hkWHyw8kqSN8hTJKn+EA7hxjLeoC0+Tuxc/ZHU0UUVmWeT6p8TNBiv0uLjw9DcXdt8sczOpdceh25Her7/FWIX9rarojnz4w+77QPlz7ba8M1Eb9TmTu07D82q74v1C/03xAHsIo5JIFVCH6Aba8/DYipVbu9j08RhKdNKy3PeB8QYv8AoFv/AN/h/hWTqHxm8M2LNHcT2SzKcNGbwbh9cCvBNb8catBocjT2yw3DAojKeAT3rnPhX4THinV55L6N3s4Ey/JG5z0GfzNdKnK+pzujG1z6VHxx8Lt92ay/G+Uf0pmrfGJP7NN9oen2d/FEwFwVvA/lg8KSF6c+teeR/CPws2N1rcD6TtUq6Povge9gjhglOn6krW99G77spxgj3BOaqFe80krnLjKahQlLm5fPt/XU6H/he2o5/wCQDa/9/WpD8dtR/wCgDa/9/WrzbxFo8mj6vLZM29AQ0Mg6SRnlWH4VmtFwTzXrwp05K6R8RUzDGU5uEpu69D0+D4y+RfPew+EtMjuXzvlQ4c565OO9WD8e9RH/ADALX/v61eTtD169DUDR8ng03Sh2COZYn+f8j2/w38ZtY1rV4rGLQbNFOWlkMzYjQcsx+gqrqXx7nivp0sfD0U1srkRSPOQzqOhIxxmuDuI/+Ed8NCwT5dT1RA9wR1ig/hT6t1PtXLzWcpZtsmB2rmpQjNudtOn+Z6dfGVqMY0+b3t3/AJfLr5nrR/aC1BR83hm3/wDAg/4V0XhT44aTqclnZalZ/ZNQu7kwxwxszjHGGJxwMkDn1FfPj2ki53OSCRj86s+AZoYvi1o1reSRw2quGLzFVDt1CqSM8FQTyB0qMWlCneKO3KcRUr1+Wo7qx7r4k+PFno/jCbwxH4P1y8vI5RGPLCgPkZDL6jp789K7vw/4sl1Oya4utCvtMYSMqx3BXcyjo2B0z6HmvFf2jNAu7e1svH+hyTQaho8itcmEZLwjkHHIOD7dDUvwgvNY03QJvGHjPxxbXun6pEJYhNIQIsZwFB+6cbsquc8eleX7afc+k9hDsel6t8UdN07XLLSWt4rie6ufs2yG7UyRtjqyEZApT8TbaPTIru60ma1n82RLi1knXzYlTILhRy65A5A7+1YPi7SLW6hXXtNWOOd0AmureMea0LDh1cDOU4YeoBHesLw3aTzQXd9c3NhdzWZaeRoCjysCGE8Lqp+64G5TwMnoKPbT7h7CHY7mb4o2cUjxNot6ZI0SRkDpu2EDLAZzgFhngd/Sn2HxI0/UFcy6TLHHEySZlcABM4ZzkAKUbggkHIOOleVxmO50jw/qHhH+zryxuna0WfU4yBYk8pEyR9dxyMknlu4aodavNU1dr7RdStI45HmhgutPaXdDFdJh4ihPSOdARz0YD1o9tPuHsIdj16f4l6bHIYVs2llM/lp5c6sjIcbJNw6Bsj86F+Ig+2R2zaFcqZIwVYzoAXyVMeTj5gwx9ceoz5DLHBFqmqT+GfD32m0s7SO6k0+4geIQNuImgU9iVJYDkZzxzWPa6nZXGppqMzQtFAsdrqJ1FX3xWT8xTAKcBv8AlmWAIzsbvR7afcPYQ7Ht/wDwtPTWuo4IdNuJsoJHdHGxVIO059yrKfQqQafJ8TrFf+YXcH/toteKjRp9Fin8R/bpprC5lLWjsCpuYZRvyUPKurKdwxjkEY5qrPrMzxqy28vzj5CeN1c9XE1VK0WdFLCU5K7R7fJ8VNPjGW0uf/v6tQy/FzTY1LNpNxgf9NVr561/WL208rzFij5DNuk4xmua13xVqDRmGNow2QQMHJHrzUfWq/f8inhKK6H1M3xh0wLu/si5P/bVapSfF/w+Z/tsmgObmMbVkLoXA9AcZFfKEnjDVmhEPCyYHVfu5rL/ALf1eNJmMoZiDhcZx70LFYjuL6rQPsY/G7SskLot0f8AtstMPxw0sf8AMDu/+/y18gt4i1uOJGVo8OoIyCM0kfjHV0TmKJg2ecEdKh4nEdzRYTD9vxPsOP42aY//ADBLofWZakb40aYP+YNdE/8AXVa+QrfxvfMQZbMCMdw+OK2NL8b6fNKqSia3yeHlXg/iKl4vErqUsDQfQ+pf+Fy2P/QBuz9JlorwO31K1liDx3aFT3Diil9er9xfUqHYvy3CR+IQ0mdi3WWA5ON9XfHNndHxBdXELb4ZmDo+QOMe9dIttaWs95rUsCW2nQzN5aquGnbPr1xmvNPE+uXmratNcISoJwoXjC9q0o1PZ35VudFTDe1a5nsVNW02a9uYoZGzHHz7Emvcfht4fi0Pw1BCIwssv7yTjuf/AK2K8IistevZxFb2t3PJxjYC1amh+NfFXhG+MF2ZpId3z291kj/gJ6j8K2VRt3Zi8JpaDufRYUHsK4L4rNHJLZW4BLxhmbB6Z6fyrS8CeMl8VTObS2CRRjMm4ncnoPQ1U+Jeno9xaNDGvnzkqdzdcDjFdOHmlUjLoeJnNKTwdSFtdPzRjw2w1zwo0dw6Qz6WwWG4mfarRsf9WT6g9Ky28P8A7vP9o6b/AOBQq5r8ltFbLpNs0RigOZCG+/Jjk/h0qKz0pdmZ4VBByK9WipuLlzWT6aHxOJqUVNQlDmcUk3d6tenbb5BL4WRY2b+1NOJAP/LwKseG/DUH9oNdXFxaXcNpG07QwTBmfb0GPTNMvbKNbSVvKQYQ/wANZ+l3ElhfR3cCKHjzxzyO4/GrdKpODXN+QqGJoU6sZOnb5t/PUh1QS319PqU8m+WZix9B6AewHFRtbj2rX1uzhWVJrWKP7FdL5keF+6c8r+BpG06HP+oj/wC+RVxkrKxjUhONRqWr/Pz+ZgXNv8o/3h/OrWjeH9H8YXF34Vvd9nfBFls76MEfN1MbEdRxkDOeDUut2McenSyLEikYwQvNavgGWHQ7PSvEjw2724v3s9RkaPdJAJABFID/AAjPBOO9cuOf7o9zIf8Aefk/0NLwrL440OW88O+L9PiuvDEalZNRnmUJFAw5+bILY6AYz9K5N/hboOmtLYSXd/rs6Wcl9pNu02y1mQPkohGTuUDkDrnrzXpnxBs107XrTxFIPO0m9QabrELEsphfIRwPYkVylj4D8QadAiaBqyf2ho16Z7a2nk3RTxZ4ZT1jZl+VuoPWvEnVhCUYydm9vPr+R9kotptdDrPhhqmneJvB0ujyXVrchLZY54beKRFhSRf9XlupHOa8+0KabwR41hsb3Q3SPRhL9uv7Ncve2khxG7xj7wXjcw5GOnNdtoGltZ6rc3VjqV1Fp8N6Ls6bHIoW3eQAuHxyyklsZ4Gal+MM95o+mWnjTQdMsrrUrQ/Zzcz7iIIJThnKqRuAOCc5wM1x4PM8PjJyhSeqs9rXT6q+66XNalCdNJyOP8J+FdShXXL+x1G1Tw99odJ4pUKpc2n+sW4RwPvoCCCBnK4NaN3LqGm+Eptc0yI+On1eMSXOogBY4o4R8vyAg5GM9Qc5qzF4g8Z+EdRs08d3emar4e1VxAt7ax7BbM/ADD+6cj8/auP8CaxrHw98Q6tpMem32oaJZXbxanEnzrboDhJl7j5NuR/FXeYnTeMtd12w0jwf8QLXUoLp2jNvfJDvFrcBxuAK87T8rLnHDYrQ0PU/Dc+iRal4fWGTfDO8Et0m57LdIm622Y+YBmyATgDBHFWLXwfHFomuaLcXCL4UvGTUNNmJJktmyJCoQ87QVyB6fjViDWvD99rclqul2VtDO7JNNNDGHFygwjNzjBU4HUk5BxQBzvjtrp9FudRnaSbMsyo7S4V24A2I3KggHgcdPQ15Jr3ijUbm9tPsiAx2UHlOmw/ez1P5V7R8UdHGo6Z/Zkd09xq8lyjsQ+4QoOv9P0ql4R+FWyJXvFaU5DEyn7x9axnGUpWWxrGpGEbs8R2eItcdP9FeUqCQ8q/IufX0A7VyOtzPZ3zWNu5nmQ4Y9s/1r678ZaBbaX4WuGgUhypX5AM/hXz83gDz4pJLaF5Gkk4llP3c/wA66qWEVrnHXxz2PPbe6uozttixlkO5wFySce3Sr8U+oJEzq7u4BVlLdD3GK6XxLpZ0rTZkeCAynCmZV4z3H6Z4rz241u5ScJa/vJVJ+ZhuDZ9K2cOV2SOHnc9bnUSm+vLVZJ5jIijcASCQBWdLbtLIjW4YnJPl4+7nqcj+VZum6xLMTGZFifOPLRivX0zW8tw5sWaG2JmxskUg4wOc5HNZyUW7NGkJ1I6plaKMJAs32XzQuRJtYkk+uKVZra52ybXUquNrDGDj09K1rLdDcQN5cSxzJg+W2QD7+lQ69puZPOiAVwc9Mg/UV51WKjNxZ7OHqylC6JND0dr+1knPP7wqCfoKK9R+Dvw98Ya34PGpf2NNHFLO3kmQqnmJtX5gGIOCc80VrHDyavYqWMina5tePNcutZ1A6XY20rQQuUVI0OODzXM3uiWtmkf9pXkaEndNGh3N7KMf41Z8VeJrv7fc29pM6ASMrMDyeTXNWkdxqmrQaesu66uT8qtk8ep9BxWcYyctDv8AdjC8nZHV+HvH8WgSXMFtpvnW8qhBJv2yKOnHaugtdc8C+ILeS3u7mW2kOBFFdRqcn/exjr7iuas/AIvLieH+0EWO2kEUs2CAXxl9vbC5A575rA8ZaBp2k3CRaPrg1MjPmny9gU+gOTn610OMoW5jlhKjVb9ne53d1NbfDbw1fKl5JeyXzeZhgEIUYGBj3I59/aqvhDxour6fczmPZeJFiNBIJAm7v6giue8F6tYasyaB4k0+1vEAxDNdSlTEBzsLemeldknhnR9JgkvdD0+G2Vh++8iYyqyjnPXjFdlGFOpUUpHkZgqtOjOmvifUrSTAwtnGcZPyd/yqWPVHDLuusKMZyOgqnezXC+YqwXahYd/EP15OfpVK4k1MpdlY9TYJaqzYhzgfN19BxXpV8RGDVj4WWXyNY6jJJmOS4LKRhhjt+Vbl/DYJZzvEqBkXORGeP0rkY/7QW6l8631lEVFMhaA/KOeW46V6DpEEwu5maK7lZQPMSVCD0OO31pVMRzPTQxlhJUWlJN3MfQpo7yN9HkfcJVDw4i5WT/69aMsKpIyMsgZTgjy2/wAKm0q1uZPiE8j2V9Dai2DbyD5IOBwOOv4118oeSQsVj5PdAa5qk5U56O90mevDBKpRi5v006fgee6hCrRIFSRj5qE/u26bhntWedUs9C8STweIbu1Xw1rdkbeRC372KVOQ+wDcQc8ECvT/AC3/ALkf/fArmdOsfD918U7+HWLWyuLt9OhNss8K4CgsHxnqelYVq0pxs0ejlmEjSrcyfTt/wTL0yxkt4bFo9Un8RW14gtPPklPkRW+Cc7Of7oB7564rpJ3t9Je11SNNssUaW87smGEecJz3UZwfqD2rA8B24j8b+J/DmlTRTaXZFZ7UxnIgkY8xk9Pb/gPNdhcW0P8AaMCa3rkAaeN4zZsUDTgqePXgZIwOo61+f4nLsfPHTg5Nwlrza2SvfvZSg0uW0dU7vqfZwrUVSTtqunn/AJPrqcrD9qutf1280/TI4b+y8uCJ5HdY7uJ/nVSF64yeT+HWultNLsm1lV1K7uZpLu3kt1sC+YUQrl9y+pGOtZmoaleJpcWkppj6TY3DrDZSW91mV44yCyE/wMUDEck4B5zTI7V4y0qX80UcN0UsJ3kzMw28qd338cjvxjuKt08NlVSGKpy5ly6pX0i95LV+7ezUVZJc1rsSlOvF05K2v49vXz9DldVsfFGpRD4VNpLXVja3cUg1WXlfsitujz23Ljaec8dK7m5utG0DxJqN9YW1zdX1/BD9pdR+4GzMab27MSCueeQM4qfw1r2h6/Y3GkW94ZZIZGhuBDKVkicHkHGGUiq8vh3yNJ1GPUb64ggjEokuFCubq3Y+YcrjhwSwyB9OtfS5djY43DxqxVm912fVa22OKtSdKbiytp8M+t6rLfQX0tyVk2eYW4twRvicJ0BHzRuvU80Xv9n6BoyXsU0c07n7HJfLzFaSbSUcI2cDhRnk4APNVr3XtTv9Ws7bQ4ZNNgumUNBJabJvN+9vc54G3aw67gGHWoL2KezsZhJaiGX7TldMLq0bMoEibmXJUA7yvALKoHGBXaZHQeEPJ1eGLWLuwZdRQmCaSVR+8CltrAr8pPqR/hXbwp+7GcZ9q8x0jUZ9O1i4uNQmtrcSyJDJFDExh4jUxtHJnCoVOQCuc5Ga9FsryOSFT5it34qoyV7GdWDtc574oWvneGJ2Vc7Bu6V43BMJLJLYy7UWQnYoz19T+VfQ2pwxXlhLBLykilTmvnHxjp1xouoT2c6mOLJaNhwpHbp1r0aElax5WJhK/Mcl8UwbrTzGijG/b8vGfY14lfQyQZhmXyl4Bxyfr/WvV9c1axuibUsHEaZ3eZtA9PrmsS5js5YU+SDf3CruPTvWVVvmutRUtI6nD6JZSXV9EyROWDA+a3Qtn345HauluGvkuJZFbymBwUQYII6nnv7Vo2TQZCCEtGhjJUnHt/8AqrpPBvhTUNd8U/2ZpWmTXU8mHiUtuRfVnboF+veo5W3dmyqX0MXSdPV7y2trRZLiWVh5ZjXJkJ7beoPtX098JvglDC0Gt+M4VmlGHg05uVT0Mnqf9np656V1vwl+Euh+CSdUmjivdclHz3G35IfVYl/h+vU+3SvSahYZSnzyOhV5RhyxERVRAiKFVRgADAAopaK6jA+DNWcrfX0uN7LM5Cnv8xrovg9ps+7UvFN0oabBhtsjq3fH6D86rWnhPUtW1W6uJJlsrRJ5CZGGSRuPQVbufE1noOnLpOjq0ohBUO5/M/XNeZTqKF9NT6KvRlWaV9B2v3lzoehJpMmotdXDOzycABSx3HOOvJPWsLRdB1TVIbm+tLY3IhXdszje390VZ8NaBqHi2/a6upjDa7/3kx6k+ijuf5V6O2qeG9GVPD9lr9lpc1qR5iSYZjkZ5zjk5BzV06bk+aRlWxMaK9nS3PJNBsbpF1C01PwfcXgkRpcpC0bxnqFBbqPpz9a6D4aQzr4Ul8qxCGS5kUlpgA+VHHzY6cCvUE1Fbl4Vsb6xukZ/naOQMQvrgHrU9zocus3CQWUlvG1uN7hsjqfYVu0rHn+2b0OJ1rTbmF7yX7JeCP7MVH+nAnI3Z/j6Vv6J4a1ddP1NTo2rR/a7JI4f+JioBbD8t+8+78w9e9bfiHwvfLo+ozvNb7FikkGCc4wT6V3Vkq/Yrfn/AJZJ29hUyruS5Tgo05zbc427Hnms6bdwxapeXGl62LZ7aNTu1NW+7nduHmcjmunikXT1lmOm3oVmUSyPcLKRzgZy5PfpVnxuNvhDVWXki2cgHjJxXBeLpJlGoXEUFhZ34mBcQ6id8z71ABGwDIx3xWad72NZQjFpPqek6jMtjYyTOjOsYywXGSc4A5+tZ97qE1nF5s+k3YXekfDxH5mYKP4vUivOfHPirXoNOure+WK1msxE2Y5PM3H5SSxHGD34yM07X/Fmu6hpNro1/pcVk87Qma4luCuP3qYY/J8vbv3quSSdhPlfQ6vxL430nQYJFu4ZvtysVW0GCxOAclgSAOf/AK1QeEbbSfiL4bGpa9p8H2mO7lhgaJijxqApwGHJ61wXjaxhh8I2BW3td/8AaksP2iOdizHkNkMoyAQDnNW/DNheR+GfC97p6M14urXUKAPtUs6AjJx0+Tr70qrtTbSu+wsLze2tLRHcWR+x2up6J4X01tMggJjW8zvnnkU/MQpByMZAYnr0GKp3egw619i1GG7ujJBD88kb5eQKd0UhYjghic+o4rTa3u/sFjHrUr6Td3EmJY7W6G6QxkElG67TwSOtZ/xh1Sx8IeHU1K3vZtPzKrRrbKSHcNuwwH8J5z+Jr4ypisyrVJJS5JRfLKKXNaMrcs1f4td3Zac2l1c+kjTopLS6aum9NVuvL/hinqupWVqjW9qw1XUdLSO4uLaNmUoZOJJFT+I43cdOcVH8S7fVNS8FDxRb6PLLf6SnnWomJjk2hlZjgey+3FYHxgi1HTbfQfiR4a+zmImMXQMYyIywYAsOSoOQR06/Ub3wf1Hxdd2useMfHGo20eiXsZeFHf8AdJEpIBUdhjcD68dTzXZgclmn7XEyfM90m7W3afePNdpdE+V3RFXFRS5YL+u/rb/M890LxR4jTxVf/EHw/wCFzcadBZlLyFMqGb5Szk4yxx29Qe1ep6zaxeKrjw54osWc2moLHExZmzbZJJwBx8w3I2eM4PauLm0vxxofiLU/Cfha3bUPDeuAXkd2wJWCCQHegY8DHAAwcg13tvowuvgvbaZ4dvJpAlqrIYx5LT7Tl48dU3YZcdRX0UYxhFRirJHDKTk7sz7m9gtdQvdt1cX01rGtqtwbPZ5UcRO5426PLGJAT0G3OKzNI0dtbvILGSV7fWrHNvczWs7s4iUgxXDsw2sS/wAwXurcdK0tD8PX+rS6J4j0u6/s+O6tyLmG2ffDC6jaN0b/AH8oBGw65ANafiHXtP0dJ/B+hS3Nvqv2dVjuVhDRxOR+7jeQ8BiBtXIOOKYhviKLR9L0yXRbVWeaafzrh1y6iUAEoRklflIKr0CjisLTtUv9MKraXHmQ/wDPJzuH+IpnhE6jqwB1BJlmNuVlkuHV3uYVkZY2bbjEqMGU56g1rzeHbOJSEtl3P1Z3Jz71yVovnujvw8l7PlktC/YeNo9gW8jeM988qfxFU/GkPh/xhpDW13KgIHDo+CDWRq2npZokv2j5eVIKbuewGKxb9vLT/SIXTkAKy8sTWkMROO5lUwtKe2h5V4p+G99pEzSWDC+hPIIA3LXJTW+oR7la3lRw3Rs8ivbHEdzI6okqhSQSCQB+Oa7n4ffCA67JHqmvefb6dnckO4iScf0X36n9a6KOJdR2ijir4CNOPNKeh4x8Gvhj4m8damTFapZ6Yp23V9Mpwoz0T+83t+eK+y/Ang3QvBmkjT9FtQhbBmnfmWZvVm/p0FbOm2NnptjFY2FtHbW0K7Y4o1wqirFegkeaopbBRRRTKCiiigD4i8ReILo31zCJikKyuPLTvyetcLqeopHIwUEsx7dq7jX/AIefEOS+umtfB+ry+ZM7K4gOMFjg1hn4Q/Ep8ufCWq7j13Q8158KWt2e/PE6Wizj7e4eObdb311BIT95WI5+oNWt2pRTNefblkkJLNJKdxJPHJYGukT4Q/EffiTwfq6j1EGasp8G/iAw48M6qB725FdCTOW3U5jSLnVrXWLTUbW2trqe2ffGoClSck8hSM8mvfPgjr3i7XtR1X7XptrYSRxI264ilVXBJ+79PrXlf/CmviAvP/CMar+ENew/s4+C/F3h671ga1pep28UsMYhFwDjIY5wDSmpcrRk3CTuzs/FC+Ix4b1MvJpBQWkucJJnG09Oas2KeJ/sVviXRseUmPkl9B71seJdK1Gfw7qUENnNJJJayKiqvLEqcAVbstNvlsoFa1lDCJQQV6HArm5X2E2u5yHii38RzeHr6GafSBFJEVcokm4AnHGTXFeMLSa61ie4gntvJkdXkdYWGHBBJUE98c/jXqfi/Tdabw7dpp+nyTTsoAXHPUdB3NcldeH/ABI6ySNpN41xJkBjFkfU1cFZ+9f5GFScJTVN9evQ4jxYNPvbKWa4a3s/NlUjjaiuSOw7VraxqNnDY3z3ev6VdKr2sKRgNKJlRo3JHOTk9fpWjrXwt1jV/DizSfabW+jJKwLCHU5IAJGRzjJ61xnxC+FfjLQtOtYtHsbrXmkc7/s1ljywGQgtyc9DxXVVp0vY88JPm7W/UvlSJvF7eJPFekr4k1K30630W3uY7e2hDtukDSBTJxyD0GOtW/C/xF0PwbZ6boWo2cxNxfM3m7CyRKwCrtOMs3HT0z1rlNE8LfFO4CaXqXhjWksDcxyIPsxVUcMuXbPYgcn2+tetWnw5udd+HUmk6tpUkF4s7yQGVMFTwR+BI/QHtXElK+wJJTuc/wDtH6kkHhfQfFGm3G8Wly0sE8TZB3KOOOuQDxz06GuCu/GA8VeAbvwF4jaI61tFxp86uCs23P8AGeD8u7DfhxiqOqxeMNC0a7+HutaZqhg+Vre8Fo7JHIuc7SvQlOOoGSTkDFdzpPwvm8dfB6ykbSTp/iC0EscLCMqAMnAGcHG1hgnj9CD2S5ufl17nR7TTlvobvwT8nxX8IJvDmsfZ5wiG2lWNtyhWXI59jn8q8vi8N+JLXRf+EY8V6w+k+FtIvZIrfylYzXRHICJ/HkHoOOTk8gV23wx0jxt4B0rVtQvPD91Mb0rFbWMcbBUm3YXqM7cFyzH1AzkmtrWbTx1rVu+keINO+x+ILUDUNKuLKLKkqMtEeccgEc45x7VXK+wuaPch8Wa1JpPh7wf4i8HX8qaXCXtzbzhgsny5CyL2b5HXpwSMYq74Y1u/u5JtQ8MiO10O6m+2X5vAQdOkXBmTH+2PmHbqay/BvhX+0tLuIba41j+x4oIb65N5A2IbxJPNfYp55BYEc5rb1/WPFp0K28Xad4WuorCR5YZdNmQf6RFIMRzuoGQcgAg8gUcr7BzLuXfHXirStD0UW1nKdPTVLWS4sb+LiIy53YJ7ZznJ4rBfUL3VtF1eb+x2un1WyjS8igcZtLpV+R27iMghww6YqS28H+KV8GSeG7zSzdahpYj1HTG8vfEwYndb7j9WX6EV1Op6PeRtK2n6Pd2C2yRQSNbgu8oERKIV/iRSVU+vOeBRyvsHMu5meHIbWDXpvstrGjXMG++uVbPmzrtRsDt8wJPY7geproJ4o9jMwLYHrVXw5ol1beVZ2ukOBEh86dF/iJJ8vB9OASOpArbfSdS28WM5/wCAVzVYy5tjenUio7nH39n8wlI/iB56L1x+uKxrzTWu7hZIlkuJi2yGJRnI9vfJ/Su+fw/qtzKsX2KUbj1cYVfc12Phnw5Z6LGHAE10RhpWHT2X0FOjQnUdtkVUxcaavuzi/hh8M49LtYtQ8RRpPfbjItvnckRJzz2Y/p9a9Poor1adONNWieRVqyqy5pMKKKKszCiiigAooooA560tPFogg8zW9LYiO18wrp7DcVJ88j95xvGAv93/AGqHs/GBt3VNc0oSmGVVY6cxAkMmY2x5nRY/lI7nnI6UUUATSWvigzuyaxpqxGaVlU2LEiMx4jUnzOSr5YnuOMDrTYrTxUHjMus6ayhrcyAWDAsqqfPA/ecbzgr/AHenzUUUAYviLSvidcW9iuheLvD9lMiOLtrjRnlErFiVKgSjaAuARzk8+1dBHbeIh4etLd9UsTq6eV9puhZnyZMMPM2x78ruXcB8xwSDz0oooAzvHdh46vWtP+EN8RaRo6oG+0i+01royE427cSJtxz65zV63tfEy+FIbWfV9PfXlVPNvVsmEDEOCxEW/IyuQPm4PPtRRQBU8dWPjW9itB4N8QaVo7ozfaTfac10JBxtC4kTbjnPXORTNJsPHUVjEmp+I9GubkCHzJItLaNWIlYy4HmnG6Pao/ukFuc4oooAnls/GBgkWPXdKWUxXCox05iFkaQGFiPM5CplWH8R5yvSp3tfE32pmXV9OEH2iRlQ2LbhEYsImd/3hJ8xbHK/LgdaKKAOa0zR/i3HrttNqPjbw1caWsytcW8WhPHJJH/EquZjtJ55wceldoY9R/tlZhdQf2b9nKm38k+YZtwIffnG3bkbdvU5z2oooA5O70r4oN4sN1a+L/D8Wg/aVYWT6M7T+TkZTzfNA3Yz8238K6ySPUTq8Msd1AunrC6ywGEmR5CV2sHzgAAMCMHORyMclFAHF+I9H+LVxrd1NoPjXw3Y6az5t7e40N5pI1x0ZxMNxznnAq54L0z4k2erNL4s8V6Fqth5RCw2WkPbSB8jB3mVuOvGKKKAOmtYtUWe/a5vLaSKSQGyVICphTYBhzuO87txyNvBA7Zrz46D8cMnHxC8JY/7FyT/AOP0UUAdb4Gs/GFlZ3CeMdc0zV7hpAYHsbBrVUTHIILtk578VU8b6L431S+gl8L+OLfw9bpFtlhk0dLsyPn725nXHGBj2oooAytG8MfFG21a0uNS+KNpf2UcytPbL4ciiMyA8oHEhK5HGcHFds0F9/bKXIvlFgLdka08kZaUsCJN+cjABG3HfPaiigCKC11RbfUUl1VJJZ5Xazk+zAfZkKgKpGfn2nJycZziuD/4RH4vf9Ffsv8Awl4v/jtFFAG1oGjfESy06WHVPGul6rdFZ/LnOi+SFZlUQ/KsmCFIYsP4twGRjnXNr4n+0bhq+neV56tsNk2fK8nBTO/qZfm3Y+78uO9FFAHM6FpvxhTUo21rxR4RlsgymRbbSZhIwDAsATLgErkZ5xwcGtaGw+IHn6l5viLQjE6SjTwulybomJBjMn735woyCBjdkHjpRRQBS8J2PxUg19JPE+veFrzScPvistPmimJx8uGaQgc4zweM11tqupDU7xrma1exYR/ZI0jIkQ4O/exOGycYwBjnrRRQBwF1p3xwa6la28T+CFgLt5avpU5YLngH951xRRRQB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300" y="692696"/>
            <a:ext cx="5891888" cy="42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1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PLANTEAMIENTO DEL TEMA</a:t>
            </a:r>
          </a:p>
        </p:txBody>
      </p:sp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2348680" y="1447730"/>
            <a:ext cx="6161152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Eurostile" panose="020B0604020202020204" charset="0"/>
              </a:rPr>
              <a:t>Estamos viviendo un momento tecnológico en el que los algoritmos forman parte de nuestra vida e inciden en nuestra información y toma de decisiones. </a:t>
            </a:r>
          </a:p>
          <a:p>
            <a:pPr algn="just"/>
            <a:endParaRPr lang="es-ES" sz="1600" b="1" dirty="0">
              <a:latin typeface="Eurostile" panose="020B0604020202020204" charset="0"/>
            </a:endParaRPr>
          </a:p>
          <a:p>
            <a:pPr algn="just"/>
            <a:r>
              <a:rPr lang="es-ES" sz="1600" b="1" dirty="0">
                <a:latin typeface="Eurostile" panose="020B0604020202020204" charset="0"/>
              </a:rPr>
              <a:t>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Eurostile" panose="020B0604020202020204" charset="0"/>
              </a:rPr>
              <a:t>Los algoritmos nos recomiendan una canción, un libro,  una película  o deciden prestaciones, ayudas,… en función de nuestros gustos y datos. Esto es algo que simplifica mucho nuestras vidas, pero debemos tener una actitud crítica.</a:t>
            </a:r>
          </a:p>
          <a:p>
            <a:pPr algn="just"/>
            <a:endParaRPr lang="es-ES" sz="1600" b="1" dirty="0">
              <a:latin typeface="Eurostile" panose="020B0604020202020204" charset="0"/>
            </a:endParaRPr>
          </a:p>
          <a:p>
            <a:pPr algn="just"/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Eurostile" panose="020B0604020202020204" charset="0"/>
              </a:rPr>
              <a:t>Los menores también conviven en ese entorno tecnológico por lo que consideramos que deben ser conscientes del funcionamiento de los algoritmos y el Big Data, de sus posibles riesgos y de sus potencialidades.</a:t>
            </a:r>
          </a:p>
          <a:p>
            <a:pPr algn="just"/>
            <a:endParaRPr lang="es-ES" sz="1600" b="1" dirty="0">
              <a:latin typeface="Eurostile" panose="020B0604020202020204" charset="0"/>
            </a:endParaRPr>
          </a:p>
          <a:p>
            <a:pPr algn="just"/>
            <a:endParaRPr lang="es-ES" sz="1600" b="1" dirty="0">
              <a:latin typeface="Eurostil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5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		      PRIMARIA</a:t>
            </a:r>
          </a:p>
        </p:txBody>
      </p:sp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9"/>
          <p:cNvSpPr txBox="1"/>
          <p:nvPr/>
        </p:nvSpPr>
        <p:spPr>
          <a:xfrm>
            <a:off x="2366422" y="970167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CIENCIAS NATURALES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366422" y="2124253"/>
            <a:ext cx="63620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LA TECNOLOGIA, OBJETOS Y MÁQUINAS </a:t>
            </a:r>
          </a:p>
          <a:p>
            <a:r>
              <a:rPr lang="es-ES" sz="1600" dirty="0">
                <a:latin typeface="Eurostile" panose="020B0604020202020204" charset="0"/>
              </a:rPr>
              <a:t>3º,4º,5º,6ºEfectúa búsquedas guiadas de información en red</a:t>
            </a:r>
          </a:p>
          <a:p>
            <a:r>
              <a:rPr lang="es-ES" sz="1600" dirty="0">
                <a:latin typeface="Eurostile" panose="020B0604020202020204" charset="0"/>
              </a:rPr>
              <a:t>3º,4º,5º,6ºAplica estrategias de acceso y trabajo en Internet</a:t>
            </a:r>
          </a:p>
          <a:p>
            <a:r>
              <a:rPr lang="es-ES" sz="1600" dirty="0">
                <a:latin typeface="Eurostile" panose="020B0604020202020204" charset="0"/>
              </a:rPr>
              <a:t>6º	 Conoce y aplica estrategias de trabajo en Internet</a:t>
            </a:r>
          </a:p>
          <a:p>
            <a:endParaRPr lang="es-ES" sz="1600" dirty="0">
              <a:latin typeface="Eurostile" panose="020B060402020202020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368803" y="3486567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CIENCIAS SOCIALES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368803" y="3848568"/>
            <a:ext cx="67751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BLOQUE: CONTENIDOS COMUNES</a:t>
            </a:r>
          </a:p>
          <a:p>
            <a:r>
              <a:rPr lang="es-ES" sz="1600" dirty="0">
                <a:latin typeface="Eurostile" panose="020B0604020202020204" charset="0"/>
              </a:rPr>
              <a:t>3º,4º,5º,6ºBusca ,selecciona y organiza información</a:t>
            </a:r>
          </a:p>
          <a:p>
            <a:r>
              <a:rPr lang="es-ES" sz="1600" dirty="0">
                <a:latin typeface="Eurostile" panose="020B0604020202020204" charset="0"/>
              </a:rPr>
              <a:t>3º,4º,5º,6º Maneja  imágenes, esquemas y TIC geográficas</a:t>
            </a:r>
          </a:p>
          <a:p>
            <a:r>
              <a:rPr lang="es-ES" sz="1600" dirty="0">
                <a:latin typeface="Eurostile" panose="020B0604020202020204" charset="0"/>
              </a:rPr>
              <a:t>5º,6º          Utiliza TIC sociales para elaborar trabajos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66422" y="1266335"/>
            <a:ext cx="6161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INICIACIÓN A LA ACTIVIDAD CIENTÍFICA</a:t>
            </a:r>
          </a:p>
          <a:p>
            <a:r>
              <a:rPr lang="es-ES" sz="1600" dirty="0">
                <a:latin typeface="Eurostile" panose="020B0604020202020204" charset="0"/>
              </a:rPr>
              <a:t>3º,4º,5º,6ºProtección y seguridad en el uso de las TIC</a:t>
            </a:r>
          </a:p>
          <a:p>
            <a:r>
              <a:rPr lang="es-ES" sz="1600" dirty="0">
                <a:latin typeface="Eurostile" panose="020B0604020202020204" charset="0"/>
              </a:rPr>
              <a:t>3º,4º,5º,6ºUso autónomo del tratamiento de la información</a:t>
            </a:r>
          </a:p>
          <a:p>
            <a:endParaRPr lang="es-ES" sz="1600" dirty="0">
              <a:latin typeface="Eurostil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8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167" y="2612142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ángulo 15"/>
          <p:cNvSpPr/>
          <p:nvPr/>
        </p:nvSpPr>
        <p:spPr>
          <a:xfrm>
            <a:off x="2359864" y="1054970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LENGUA CASTELLANA Y LITERATURA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408184" y="2409042"/>
            <a:ext cx="66602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COMUNICACIÓN ESCRITA: ESCRIBIR</a:t>
            </a:r>
          </a:p>
          <a:p>
            <a:r>
              <a:rPr lang="es-ES" sz="1600" dirty="0">
                <a:latin typeface="Eurostile" panose="020B0604020202020204" charset="0"/>
              </a:rPr>
              <a:t>3º	Busca información a partir de pautas  con las TIC</a:t>
            </a:r>
          </a:p>
          <a:p>
            <a:r>
              <a:rPr lang="es-ES" sz="1600" dirty="0">
                <a:latin typeface="Eurostile" panose="020B0604020202020204" charset="0"/>
              </a:rPr>
              <a:t>5º,6º	Utiliza, con supervisión,  los programas informáticos de búsqueda</a:t>
            </a:r>
          </a:p>
          <a:p>
            <a:endParaRPr lang="es-ES" sz="1600" dirty="0">
              <a:latin typeface="Eurostile" panose="020B060402020202020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68922" y="3578123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MATEMÁTICAS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408184" y="3874485"/>
            <a:ext cx="68370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BLOQUE: PROCESOS, MÉTODOS Y ACTITUDES MATEMÁTICAS</a:t>
            </a:r>
          </a:p>
          <a:p>
            <a:r>
              <a:rPr lang="es-ES" sz="1600" dirty="0">
                <a:latin typeface="Eurostile" panose="020B0604020202020204" charset="0"/>
              </a:rPr>
              <a:t>3º,4º,5º,6ºUtiliza TIC para la realización de cálculos numéricos</a:t>
            </a:r>
          </a:p>
          <a:p>
            <a:r>
              <a:rPr lang="es-ES" sz="1600" dirty="0">
                <a:latin typeface="Eurostile" panose="020B0604020202020204" charset="0"/>
              </a:rPr>
              <a:t>3º,4º,5º,6ºRealiza proyectos, informes  y presenta documentos digitales</a:t>
            </a:r>
          </a:p>
          <a:p>
            <a:r>
              <a:rPr lang="es-ES" sz="1600" b="1" dirty="0">
                <a:latin typeface="Century Gothic" pitchFamily="34" charset="0"/>
              </a:rPr>
              <a:t>BLOQUE MEDIDAS</a:t>
            </a:r>
          </a:p>
          <a:p>
            <a:r>
              <a:rPr lang="es-ES" sz="1600" dirty="0">
                <a:latin typeface="Eurostile" panose="020B0604020202020204" charset="0"/>
              </a:rPr>
              <a:t>6º            Utiliza en contextos reales las unidades  de información byte, KB, MB 	y GB</a:t>
            </a:r>
          </a:p>
          <a:p>
            <a:r>
              <a:rPr lang="es-ES" sz="1600" b="1" dirty="0">
                <a:latin typeface="Eurostile" panose="020B0604020202020204" charset="0"/>
              </a:rPr>
              <a:t>BLOQUE ESTADÍSTICA Y PROBABILIDAD</a:t>
            </a:r>
          </a:p>
          <a:p>
            <a:r>
              <a:rPr lang="es-ES" sz="1600" dirty="0">
                <a:latin typeface="Eurostile" panose="020B0604020202020204" charset="0"/>
              </a:rPr>
              <a:t>4º,5º,6º	Utiliza las TIC con contenidos relacionados con el tratamiento de la 	Información</a:t>
            </a:r>
          </a:p>
          <a:p>
            <a:endParaRPr lang="es-ES" sz="1600" dirty="0">
              <a:latin typeface="Eurostile" panose="020B060402020202020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57331" y="1374474"/>
            <a:ext cx="681629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COMUNICACIÓN ESCRITA: LEER</a:t>
            </a:r>
          </a:p>
          <a:p>
            <a:r>
              <a:rPr lang="es-ES" sz="1600" dirty="0">
                <a:latin typeface="Eurostile" panose="020B0604020202020204" charset="0"/>
              </a:rPr>
              <a:t>4º	Utiliza de forma autónoma  diversas fuentes para localizar </a:t>
            </a:r>
            <a:r>
              <a:rPr lang="es-ES" sz="1600" dirty="0" err="1">
                <a:latin typeface="Eurostile" panose="020B0604020202020204" charset="0"/>
              </a:rPr>
              <a:t>docume</a:t>
            </a:r>
            <a:r>
              <a:rPr lang="es-ES" sz="1600" dirty="0">
                <a:latin typeface="Eurostile" panose="020B0604020202020204" charset="0"/>
              </a:rPr>
              <a:t>.</a:t>
            </a:r>
            <a:endParaRPr lang="es-ES" sz="1600" b="1" dirty="0">
              <a:latin typeface="Eurostile" panose="020B0604020202020204" charset="0"/>
            </a:endParaRPr>
          </a:p>
          <a:p>
            <a:r>
              <a:rPr lang="es-ES" sz="1600" dirty="0">
                <a:latin typeface="Eurostile" panose="020B0604020202020204" charset="0"/>
              </a:rPr>
              <a:t>5º,6º	Sabe utilizar las TIC para obtener información y utilizarla…</a:t>
            </a:r>
          </a:p>
          <a:p>
            <a:r>
              <a:rPr lang="es-ES" sz="1600" dirty="0">
                <a:latin typeface="Eurostile" panose="020B0604020202020204" charset="0"/>
              </a:rPr>
              <a:t>5º,6º	Utiliza, con supervisión, los programas informáticos de búsqueda </a:t>
            </a:r>
          </a:p>
        </p:txBody>
      </p:sp>
      <p:sp>
        <p:nvSpPr>
          <p:cNvPr id="25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		      PRIMARIA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408184" y="3140437"/>
            <a:ext cx="7042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CONOCIMIENTO DE LA LENGUA</a:t>
            </a:r>
          </a:p>
          <a:p>
            <a:r>
              <a:rPr lang="es-ES" sz="1600" dirty="0">
                <a:latin typeface="Eurostile" panose="020B0604020202020204" charset="0"/>
              </a:rPr>
              <a:t>4º5º6º	Busca información recurriendo al uso de las TIC</a:t>
            </a:r>
          </a:p>
        </p:txBody>
      </p:sp>
    </p:spTree>
    <p:extLst>
      <p:ext uri="{BB962C8B-B14F-4D97-AF65-F5344CB8AC3E}">
        <p14:creationId xmlns:p14="http://schemas.microsoft.com/office/powerpoint/2010/main" val="28446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ángulo 28"/>
          <p:cNvSpPr/>
          <p:nvPr/>
        </p:nvSpPr>
        <p:spPr>
          <a:xfrm>
            <a:off x="2400859" y="1948557"/>
            <a:ext cx="2048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EDUCACIÓN FÍSICA</a:t>
            </a:r>
          </a:p>
        </p:txBody>
      </p:sp>
      <p:sp>
        <p:nvSpPr>
          <p:cNvPr id="36" name="19 CuadroTexto"/>
          <p:cNvSpPr txBox="1">
            <a:spLocks noChangeArrowheads="1"/>
          </p:cNvSpPr>
          <p:nvPr/>
        </p:nvSpPr>
        <p:spPr bwMode="auto">
          <a:xfrm>
            <a:off x="2431934" y="2260601"/>
            <a:ext cx="662859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BLOQUE: CONTENIDOS COMUNES</a:t>
            </a:r>
          </a:p>
          <a:p>
            <a:r>
              <a:rPr lang="es-ES" sz="1600" b="0" dirty="0">
                <a:latin typeface="Eurostile" panose="020B0604020202020204" charset="0"/>
              </a:rPr>
              <a:t>3º,4º,5º,6ºUtiliza las TIC para localizar y extraer  la información</a:t>
            </a:r>
          </a:p>
          <a:p>
            <a:r>
              <a:rPr lang="es-ES" sz="1600" dirty="0">
                <a:latin typeface="Century Gothic" pitchFamily="34" charset="0"/>
              </a:rPr>
              <a:t>4º,5º	</a:t>
            </a:r>
            <a:r>
              <a:rPr lang="es-ES" sz="1600" dirty="0">
                <a:latin typeface="Eurostile" panose="020B0604020202020204" charset="0"/>
              </a:rPr>
              <a:t>Presenta sus trabajos atendiendo a las pautas proporcionadas... </a:t>
            </a:r>
          </a:p>
          <a:p>
            <a:endParaRPr lang="es-ES" sz="1600" b="0" dirty="0">
              <a:latin typeface="Eurostile" panose="020B060402020202020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2408184" y="999232"/>
            <a:ext cx="3363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EDUCACIÓN ARTÍSTICA: MÚSICA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2408184" y="1351162"/>
            <a:ext cx="684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BLOQUE: EDUCACIÓN MUSICAL</a:t>
            </a:r>
          </a:p>
          <a:p>
            <a:r>
              <a:rPr lang="es-ES" sz="1600" dirty="0">
                <a:latin typeface="Eurostile" panose="020B0604020202020204" charset="0"/>
              </a:rPr>
              <a:t>3º,4º,5º	Busca información en medios de comunicación o en Internet</a:t>
            </a:r>
          </a:p>
        </p:txBody>
      </p:sp>
      <p:sp>
        <p:nvSpPr>
          <p:cNvPr id="40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		      PRIMARIA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F87CA16-A3FA-4253-914F-E4BD39E6F404}"/>
              </a:ext>
            </a:extLst>
          </p:cNvPr>
          <p:cNvSpPr/>
          <p:nvPr/>
        </p:nvSpPr>
        <p:spPr>
          <a:xfrm>
            <a:off x="2430596" y="3077378"/>
            <a:ext cx="3139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VALORES CÍVICOS Y SOCIALES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E8072B1-B4EE-4D52-917C-FDDCA1B5DC6D}"/>
              </a:ext>
            </a:extLst>
          </p:cNvPr>
          <p:cNvSpPr/>
          <p:nvPr/>
        </p:nvSpPr>
        <p:spPr>
          <a:xfrm>
            <a:off x="2415021" y="3383051"/>
            <a:ext cx="67513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LA CONVIVENCIA Y LOS VALORES SOCIALES</a:t>
            </a:r>
          </a:p>
          <a:p>
            <a:r>
              <a:rPr lang="es-ES" sz="1600" dirty="0">
                <a:latin typeface="Eurostile" panose="020B0604020202020204" charset="0"/>
              </a:rPr>
              <a:t>5º	Realiza un uso ético de las nuevas tecnologías</a:t>
            </a:r>
          </a:p>
          <a:p>
            <a:r>
              <a:rPr lang="es-ES" sz="1600" dirty="0">
                <a:latin typeface="Eurostile" panose="020B0604020202020204" charset="0"/>
              </a:rPr>
              <a:t>5º	Conoce el empleo seguro de las nuevas  tecnologías </a:t>
            </a:r>
          </a:p>
          <a:p>
            <a:r>
              <a:rPr lang="es-ES" sz="1600" dirty="0">
                <a:latin typeface="Eurostile" panose="020B0604020202020204" charset="0"/>
              </a:rPr>
              <a:t>5º	Analiza y enjuicia críticamente los  contenidos del entorno digital </a:t>
            </a:r>
          </a:p>
          <a:p>
            <a:endParaRPr lang="es-ES" sz="1600" dirty="0">
              <a:latin typeface="Eurostile" panose="020B0604020202020204" charset="0"/>
            </a:endParaRPr>
          </a:p>
          <a:p>
            <a:r>
              <a:rPr lang="es-ES" sz="1600" dirty="0">
                <a:latin typeface="Eurostile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565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ángulo 21"/>
          <p:cNvSpPr/>
          <p:nvPr/>
        </p:nvSpPr>
        <p:spPr>
          <a:xfrm>
            <a:off x="2418666" y="1090740"/>
            <a:ext cx="2348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BIOLOGÍA Y GEOLOGÍA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392609" y="1384047"/>
            <a:ext cx="6751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PROYECTO DE INVESTIGACIÓN</a:t>
            </a:r>
          </a:p>
          <a:p>
            <a:r>
              <a:rPr lang="es-ES" sz="1600" dirty="0">
                <a:latin typeface="Eurostile" panose="020B0604020202020204" charset="0"/>
              </a:rPr>
              <a:t>1º, 3º,4º	Utiliza diferentes fuentes de información, apoyándose en las TIC, 	para la elaboración y presentación de sus investigaciones</a:t>
            </a:r>
          </a:p>
        </p:txBody>
      </p:sp>
      <p:sp>
        <p:nvSpPr>
          <p:cNvPr id="24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      		SECUNDARIA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382345" y="2290227"/>
            <a:ext cx="2475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GEOGRAFÍA E HISTORIA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392609" y="2527061"/>
            <a:ext cx="6751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EL MEDIO FÍSICO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	Realiza búsquedas en medios impresos y digitales referidas a 	problemas medioambientales actuales y localiza páginas y 	recursos web directamente relacionados con ellos.</a:t>
            </a:r>
          </a:p>
          <a:p>
            <a:pPr algn="just"/>
            <a:r>
              <a:rPr lang="es-ES" sz="1600" b="1" dirty="0">
                <a:latin typeface="Eurostile" panose="020B0604020202020204" charset="0"/>
              </a:rPr>
              <a:t>EL ESPACIO HUMANO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	Interpreta textos que expliquen las características de las ciudades 	de España, ayudándote de Internet o de medios de comunicación 	escrita.</a:t>
            </a:r>
          </a:p>
          <a:p>
            <a:pPr algn="just"/>
            <a:endParaRPr lang="es-ES" sz="1600" dirty="0">
              <a:latin typeface="Eurostil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859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32a57f68b6083be7b556616f713ca27b3be53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2345</TotalTime>
  <Words>1428</Words>
  <Application>Microsoft Office PowerPoint</Application>
  <PresentationFormat>Presentación en pantalla (4:3)</PresentationFormat>
  <Paragraphs>299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Eurostile</vt:lpstr>
      <vt:lpstr>Century Gothic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EQUIPO-PC</dc:creator>
  <cp:lastModifiedBy>LUIS MIGUEL VILLALAIN SANTAMARIA</cp:lastModifiedBy>
  <cp:revision>202</cp:revision>
  <dcterms:created xsi:type="dcterms:W3CDTF">2014-01-31T09:26:19Z</dcterms:created>
  <dcterms:modified xsi:type="dcterms:W3CDTF">2019-01-30T12:07:33Z</dcterms:modified>
</cp:coreProperties>
</file>